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Relationship Id="rId21" Type="http://schemas.openxmlformats.org/officeDocument/2006/relationships/image" Target="../media/image129.png"/><Relationship Id="rId22" Type="http://schemas.openxmlformats.org/officeDocument/2006/relationships/image" Target="../media/image130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Relationship Id="rId28" Type="http://schemas.openxmlformats.org/officeDocument/2006/relationships/image" Target="../media/image136.png"/><Relationship Id="rId29" Type="http://schemas.openxmlformats.org/officeDocument/2006/relationships/image" Target="../media/image137.png"/><Relationship Id="rId30" Type="http://schemas.openxmlformats.org/officeDocument/2006/relationships/image" Target="../media/image138.png"/><Relationship Id="rId31" Type="http://schemas.openxmlformats.org/officeDocument/2006/relationships/image" Target="../media/image139.png"/><Relationship Id="rId32" Type="http://schemas.openxmlformats.org/officeDocument/2006/relationships/image" Target="../media/image140.png"/><Relationship Id="rId33" Type="http://schemas.openxmlformats.org/officeDocument/2006/relationships/image" Target="../media/image141.png"/><Relationship Id="rId34" Type="http://schemas.openxmlformats.org/officeDocument/2006/relationships/image" Target="../media/image142.png"/><Relationship Id="rId35" Type="http://schemas.openxmlformats.org/officeDocument/2006/relationships/image" Target="../media/image143.png"/><Relationship Id="rId36" Type="http://schemas.openxmlformats.org/officeDocument/2006/relationships/image" Target="../media/image144.png"/><Relationship Id="rId37" Type="http://schemas.openxmlformats.org/officeDocument/2006/relationships/image" Target="../media/image145.png"/><Relationship Id="rId38" Type="http://schemas.openxmlformats.org/officeDocument/2006/relationships/image" Target="../media/image146.png"/><Relationship Id="rId39" Type="http://schemas.openxmlformats.org/officeDocument/2006/relationships/image" Target="../media/image147.png"/><Relationship Id="rId40" Type="http://schemas.openxmlformats.org/officeDocument/2006/relationships/image" Target="../media/image148.png"/><Relationship Id="rId41" Type="http://schemas.openxmlformats.org/officeDocument/2006/relationships/image" Target="../media/image149.png"/><Relationship Id="rId42" Type="http://schemas.openxmlformats.org/officeDocument/2006/relationships/image" Target="../media/image150.png"/><Relationship Id="rId43" Type="http://schemas.openxmlformats.org/officeDocument/2006/relationships/image" Target="../media/image151.png"/><Relationship Id="rId44" Type="http://schemas.openxmlformats.org/officeDocument/2006/relationships/image" Target="../media/image152.png"/><Relationship Id="rId45" Type="http://schemas.openxmlformats.org/officeDocument/2006/relationships/image" Target="../media/image153.png"/><Relationship Id="rId46" Type="http://schemas.openxmlformats.org/officeDocument/2006/relationships/image" Target="../media/image154.png"/><Relationship Id="rId47" Type="http://schemas.openxmlformats.org/officeDocument/2006/relationships/image" Target="../media/image155.png"/><Relationship Id="rId48" Type="http://schemas.openxmlformats.org/officeDocument/2006/relationships/image" Target="../media/image156.png"/><Relationship Id="rId49" Type="http://schemas.openxmlformats.org/officeDocument/2006/relationships/image" Target="../media/image157.png"/><Relationship Id="rId50" Type="http://schemas.openxmlformats.org/officeDocument/2006/relationships/image" Target="../media/image158.png"/><Relationship Id="rId51" Type="http://schemas.openxmlformats.org/officeDocument/2006/relationships/image" Target="../media/image159.png"/><Relationship Id="rId52" Type="http://schemas.openxmlformats.org/officeDocument/2006/relationships/image" Target="../media/image160.png"/><Relationship Id="rId53" Type="http://schemas.openxmlformats.org/officeDocument/2006/relationships/image" Target="../media/image161.png"/><Relationship Id="rId54" Type="http://schemas.openxmlformats.org/officeDocument/2006/relationships/image" Target="../media/image162.png"/><Relationship Id="rId55" Type="http://schemas.openxmlformats.org/officeDocument/2006/relationships/image" Target="../media/image163.png"/><Relationship Id="rId56" Type="http://schemas.openxmlformats.org/officeDocument/2006/relationships/image" Target="../media/image164.png"/><Relationship Id="rId57" Type="http://schemas.openxmlformats.org/officeDocument/2006/relationships/image" Target="../media/image165.png"/><Relationship Id="rId58" Type="http://schemas.openxmlformats.org/officeDocument/2006/relationships/image" Target="../media/image166.png"/><Relationship Id="rId59" Type="http://schemas.openxmlformats.org/officeDocument/2006/relationships/image" Target="../media/image167.png"/><Relationship Id="rId60" Type="http://schemas.openxmlformats.org/officeDocument/2006/relationships/image" Target="../media/image168.png"/><Relationship Id="rId61" Type="http://schemas.openxmlformats.org/officeDocument/2006/relationships/image" Target="../media/image169.png"/><Relationship Id="rId62" Type="http://schemas.openxmlformats.org/officeDocument/2006/relationships/image" Target="../media/image170.png"/><Relationship Id="rId63" Type="http://schemas.openxmlformats.org/officeDocument/2006/relationships/image" Target="../media/image171.png"/><Relationship Id="rId64" Type="http://schemas.openxmlformats.org/officeDocument/2006/relationships/image" Target="../media/image172.png"/><Relationship Id="rId65" Type="http://schemas.openxmlformats.org/officeDocument/2006/relationships/image" Target="../media/image173.png"/><Relationship Id="rId66" Type="http://schemas.openxmlformats.org/officeDocument/2006/relationships/image" Target="../media/image174.png"/><Relationship Id="rId67" Type="http://schemas.openxmlformats.org/officeDocument/2006/relationships/image" Target="../media/image175.png"/><Relationship Id="rId68" Type="http://schemas.openxmlformats.org/officeDocument/2006/relationships/image" Target="../media/image176.png"/><Relationship Id="rId69" Type="http://schemas.openxmlformats.org/officeDocument/2006/relationships/image" Target="../media/image177.png"/><Relationship Id="rId70" Type="http://schemas.openxmlformats.org/officeDocument/2006/relationships/image" Target="../media/image178.png"/><Relationship Id="rId71" Type="http://schemas.openxmlformats.org/officeDocument/2006/relationships/image" Target="../media/image179.png"/><Relationship Id="rId72" Type="http://schemas.openxmlformats.org/officeDocument/2006/relationships/image" Target="../media/image180.png"/><Relationship Id="rId73" Type="http://schemas.openxmlformats.org/officeDocument/2006/relationships/image" Target="../media/image181.png"/><Relationship Id="rId74" Type="http://schemas.openxmlformats.org/officeDocument/2006/relationships/image" Target="../media/image182.png"/><Relationship Id="rId75" Type="http://schemas.openxmlformats.org/officeDocument/2006/relationships/image" Target="../media/image183.png"/><Relationship Id="rId76" Type="http://schemas.openxmlformats.org/officeDocument/2006/relationships/image" Target="../media/image184.png"/><Relationship Id="rId77" Type="http://schemas.openxmlformats.org/officeDocument/2006/relationships/image" Target="../media/image185.png"/><Relationship Id="rId78" Type="http://schemas.openxmlformats.org/officeDocument/2006/relationships/image" Target="../media/image186.png"/><Relationship Id="rId79" Type="http://schemas.openxmlformats.org/officeDocument/2006/relationships/image" Target="../media/image187.png"/><Relationship Id="rId80" Type="http://schemas.openxmlformats.org/officeDocument/2006/relationships/image" Target="../media/image188.png"/><Relationship Id="rId81" Type="http://schemas.openxmlformats.org/officeDocument/2006/relationships/image" Target="../media/image18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Relationship Id="rId21" Type="http://schemas.openxmlformats.org/officeDocument/2006/relationships/image" Target="../media/image209.png"/><Relationship Id="rId22" Type="http://schemas.openxmlformats.org/officeDocument/2006/relationships/image" Target="../media/image210.png"/><Relationship Id="rId23" Type="http://schemas.openxmlformats.org/officeDocument/2006/relationships/image" Target="../media/image211.png"/><Relationship Id="rId24" Type="http://schemas.openxmlformats.org/officeDocument/2006/relationships/image" Target="../media/image212.png"/><Relationship Id="rId25" Type="http://schemas.openxmlformats.org/officeDocument/2006/relationships/image" Target="../media/image213.png"/><Relationship Id="rId26" Type="http://schemas.openxmlformats.org/officeDocument/2006/relationships/image" Target="../media/image214.png"/><Relationship Id="rId27" Type="http://schemas.openxmlformats.org/officeDocument/2006/relationships/image" Target="../media/image215.png"/><Relationship Id="rId28" Type="http://schemas.openxmlformats.org/officeDocument/2006/relationships/image" Target="../media/image216.png"/><Relationship Id="rId29" Type="http://schemas.openxmlformats.org/officeDocument/2006/relationships/image" Target="../media/image217.png"/><Relationship Id="rId30" Type="http://schemas.openxmlformats.org/officeDocument/2006/relationships/image" Target="../media/image218.png"/><Relationship Id="rId31" Type="http://schemas.openxmlformats.org/officeDocument/2006/relationships/image" Target="../media/image219.png"/><Relationship Id="rId32" Type="http://schemas.openxmlformats.org/officeDocument/2006/relationships/image" Target="../media/image220.png"/><Relationship Id="rId33" Type="http://schemas.openxmlformats.org/officeDocument/2006/relationships/image" Target="../media/image221.png"/><Relationship Id="rId34" Type="http://schemas.openxmlformats.org/officeDocument/2006/relationships/image" Target="../media/image222.png"/><Relationship Id="rId35" Type="http://schemas.openxmlformats.org/officeDocument/2006/relationships/image" Target="../media/image223.png"/><Relationship Id="rId36" Type="http://schemas.openxmlformats.org/officeDocument/2006/relationships/image" Target="../media/image224.png"/><Relationship Id="rId37" Type="http://schemas.openxmlformats.org/officeDocument/2006/relationships/image" Target="../media/image225.png"/><Relationship Id="rId38" Type="http://schemas.openxmlformats.org/officeDocument/2006/relationships/image" Target="../media/image226.png"/><Relationship Id="rId39" Type="http://schemas.openxmlformats.org/officeDocument/2006/relationships/image" Target="../media/image227.png"/><Relationship Id="rId40" Type="http://schemas.openxmlformats.org/officeDocument/2006/relationships/image" Target="../media/image228.png"/><Relationship Id="rId41" Type="http://schemas.openxmlformats.org/officeDocument/2006/relationships/image" Target="../media/image229.png"/><Relationship Id="rId42" Type="http://schemas.openxmlformats.org/officeDocument/2006/relationships/image" Target="../media/image230.png"/><Relationship Id="rId43" Type="http://schemas.openxmlformats.org/officeDocument/2006/relationships/image" Target="../media/image231.png"/><Relationship Id="rId44" Type="http://schemas.openxmlformats.org/officeDocument/2006/relationships/image" Target="../media/image232.png"/><Relationship Id="rId45" Type="http://schemas.openxmlformats.org/officeDocument/2006/relationships/image" Target="../media/image233.png"/><Relationship Id="rId46" Type="http://schemas.openxmlformats.org/officeDocument/2006/relationships/image" Target="../media/image234.png"/><Relationship Id="rId47" Type="http://schemas.openxmlformats.org/officeDocument/2006/relationships/image" Target="../media/image235.png"/><Relationship Id="rId48" Type="http://schemas.openxmlformats.org/officeDocument/2006/relationships/image" Target="../media/image236.png"/><Relationship Id="rId49" Type="http://schemas.openxmlformats.org/officeDocument/2006/relationships/image" Target="../media/image237.png"/><Relationship Id="rId50" Type="http://schemas.openxmlformats.org/officeDocument/2006/relationships/image" Target="../media/image238.png"/><Relationship Id="rId51" Type="http://schemas.openxmlformats.org/officeDocument/2006/relationships/image" Target="../media/image239.png"/><Relationship Id="rId52" Type="http://schemas.openxmlformats.org/officeDocument/2006/relationships/image" Target="../media/image240.png"/><Relationship Id="rId53" Type="http://schemas.openxmlformats.org/officeDocument/2006/relationships/image" Target="../media/image241.png"/><Relationship Id="rId54" Type="http://schemas.openxmlformats.org/officeDocument/2006/relationships/image" Target="../media/image242.png"/><Relationship Id="rId55" Type="http://schemas.openxmlformats.org/officeDocument/2006/relationships/image" Target="../media/image243.png"/><Relationship Id="rId56" Type="http://schemas.openxmlformats.org/officeDocument/2006/relationships/image" Target="../media/image244.png"/><Relationship Id="rId57" Type="http://schemas.openxmlformats.org/officeDocument/2006/relationships/image" Target="../media/image245.png"/><Relationship Id="rId58" Type="http://schemas.openxmlformats.org/officeDocument/2006/relationships/image" Target="../media/image246.png"/><Relationship Id="rId59" Type="http://schemas.openxmlformats.org/officeDocument/2006/relationships/image" Target="../media/image247.png"/><Relationship Id="rId60" Type="http://schemas.openxmlformats.org/officeDocument/2006/relationships/image" Target="../media/image248.png"/><Relationship Id="rId61" Type="http://schemas.openxmlformats.org/officeDocument/2006/relationships/image" Target="../media/image249.png"/><Relationship Id="rId62" Type="http://schemas.openxmlformats.org/officeDocument/2006/relationships/image" Target="../media/image250.png"/><Relationship Id="rId63" Type="http://schemas.openxmlformats.org/officeDocument/2006/relationships/image" Target="../media/image251.png"/><Relationship Id="rId64" Type="http://schemas.openxmlformats.org/officeDocument/2006/relationships/image" Target="../media/image252.png"/><Relationship Id="rId65" Type="http://schemas.openxmlformats.org/officeDocument/2006/relationships/image" Target="../media/image253.png"/><Relationship Id="rId66" Type="http://schemas.openxmlformats.org/officeDocument/2006/relationships/image" Target="../media/image254.png"/><Relationship Id="rId67" Type="http://schemas.openxmlformats.org/officeDocument/2006/relationships/image" Target="../media/image255.png"/><Relationship Id="rId68" Type="http://schemas.openxmlformats.org/officeDocument/2006/relationships/image" Target="../media/image256.png"/><Relationship Id="rId69" Type="http://schemas.openxmlformats.org/officeDocument/2006/relationships/image" Target="../media/image257.png"/><Relationship Id="rId70" Type="http://schemas.openxmlformats.org/officeDocument/2006/relationships/image" Target="../media/image258.png"/><Relationship Id="rId71" Type="http://schemas.openxmlformats.org/officeDocument/2006/relationships/image" Target="../media/image259.png"/><Relationship Id="rId72" Type="http://schemas.openxmlformats.org/officeDocument/2006/relationships/image" Target="../media/image260.png"/><Relationship Id="rId73" Type="http://schemas.openxmlformats.org/officeDocument/2006/relationships/image" Target="../media/image261.png"/><Relationship Id="rId74" Type="http://schemas.openxmlformats.org/officeDocument/2006/relationships/image" Target="../media/image262.png"/><Relationship Id="rId75" Type="http://schemas.openxmlformats.org/officeDocument/2006/relationships/image" Target="../media/image263.png"/><Relationship Id="rId76" Type="http://schemas.openxmlformats.org/officeDocument/2006/relationships/image" Target="../media/image26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Relationship Id="rId19" Type="http://schemas.openxmlformats.org/officeDocument/2006/relationships/image" Target="../media/image328.png"/><Relationship Id="rId20" Type="http://schemas.openxmlformats.org/officeDocument/2006/relationships/image" Target="../media/image329.png"/><Relationship Id="rId21" Type="http://schemas.openxmlformats.org/officeDocument/2006/relationships/image" Target="../media/image330.png"/><Relationship Id="rId22" Type="http://schemas.openxmlformats.org/officeDocument/2006/relationships/image" Target="../media/image331.png"/><Relationship Id="rId23" Type="http://schemas.openxmlformats.org/officeDocument/2006/relationships/image" Target="../media/image332.png"/><Relationship Id="rId24" Type="http://schemas.openxmlformats.org/officeDocument/2006/relationships/image" Target="../media/image333.png"/><Relationship Id="rId25" Type="http://schemas.openxmlformats.org/officeDocument/2006/relationships/image" Target="../media/image33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Relationship Id="rId18" Type="http://schemas.openxmlformats.org/officeDocument/2006/relationships/image" Target="../media/image35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367.png"/><Relationship Id="rId18" Type="http://schemas.openxmlformats.org/officeDocument/2006/relationships/image" Target="../media/image368.png"/><Relationship Id="rId19" Type="http://schemas.openxmlformats.org/officeDocument/2006/relationships/image" Target="../media/image369.png"/><Relationship Id="rId20" Type="http://schemas.openxmlformats.org/officeDocument/2006/relationships/image" Target="../media/image370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373.png"/><Relationship Id="rId24" Type="http://schemas.openxmlformats.org/officeDocument/2006/relationships/image" Target="../media/image37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395.png"/><Relationship Id="rId23" Type="http://schemas.openxmlformats.org/officeDocument/2006/relationships/image" Target="../media/image396.png"/><Relationship Id="rId24" Type="http://schemas.openxmlformats.org/officeDocument/2006/relationships/image" Target="../media/image397.png"/><Relationship Id="rId25" Type="http://schemas.openxmlformats.org/officeDocument/2006/relationships/image" Target="../media/image398.png"/><Relationship Id="rId26" Type="http://schemas.openxmlformats.org/officeDocument/2006/relationships/image" Target="../media/image399.png"/><Relationship Id="rId27" Type="http://schemas.openxmlformats.org/officeDocument/2006/relationships/image" Target="../media/image40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Relationship Id="rId13" Type="http://schemas.openxmlformats.org/officeDocument/2006/relationships/image" Target="../media/image451.png"/><Relationship Id="rId14" Type="http://schemas.openxmlformats.org/officeDocument/2006/relationships/image" Target="../media/image452.png"/><Relationship Id="rId15" Type="http://schemas.openxmlformats.org/officeDocument/2006/relationships/image" Target="../media/image453.png"/><Relationship Id="rId16" Type="http://schemas.openxmlformats.org/officeDocument/2006/relationships/image" Target="../media/image454.png"/><Relationship Id="rId17" Type="http://schemas.openxmlformats.org/officeDocument/2006/relationships/image" Target="../media/image455.png"/><Relationship Id="rId18" Type="http://schemas.openxmlformats.org/officeDocument/2006/relationships/image" Target="../media/image45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png"/><Relationship Id="rId11" Type="http://schemas.openxmlformats.org/officeDocument/2006/relationships/image" Target="../media/image466.png"/><Relationship Id="rId12" Type="http://schemas.openxmlformats.org/officeDocument/2006/relationships/image" Target="../media/image467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Relationship Id="rId16" Type="http://schemas.openxmlformats.org/officeDocument/2006/relationships/image" Target="../media/image471.png"/><Relationship Id="rId17" Type="http://schemas.openxmlformats.org/officeDocument/2006/relationships/image" Target="../media/image472.png"/><Relationship Id="rId18" Type="http://schemas.openxmlformats.org/officeDocument/2006/relationships/image" Target="../media/image473.png"/><Relationship Id="rId19" Type="http://schemas.openxmlformats.org/officeDocument/2006/relationships/image" Target="../media/image474.png"/><Relationship Id="rId20" Type="http://schemas.openxmlformats.org/officeDocument/2006/relationships/image" Target="../media/image475.png"/><Relationship Id="rId21" Type="http://schemas.openxmlformats.org/officeDocument/2006/relationships/image" Target="../media/image476.png"/><Relationship Id="rId22" Type="http://schemas.openxmlformats.org/officeDocument/2006/relationships/image" Target="../media/image477.png"/><Relationship Id="rId23" Type="http://schemas.openxmlformats.org/officeDocument/2006/relationships/image" Target="../media/image478.png"/><Relationship Id="rId24" Type="http://schemas.openxmlformats.org/officeDocument/2006/relationships/image" Target="../media/image47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png"/><Relationship Id="rId3" Type="http://schemas.openxmlformats.org/officeDocument/2006/relationships/image" Target="../media/image481.pn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Relationship Id="rId8" Type="http://schemas.openxmlformats.org/officeDocument/2006/relationships/image" Target="../media/image486.png"/><Relationship Id="rId9" Type="http://schemas.openxmlformats.org/officeDocument/2006/relationships/image" Target="../media/image487.png"/><Relationship Id="rId10" Type="http://schemas.openxmlformats.org/officeDocument/2006/relationships/image" Target="../media/image488.png"/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491.png"/><Relationship Id="rId14" Type="http://schemas.openxmlformats.org/officeDocument/2006/relationships/image" Target="../media/image492.png"/><Relationship Id="rId15" Type="http://schemas.openxmlformats.org/officeDocument/2006/relationships/image" Target="../media/image493.png"/><Relationship Id="rId16" Type="http://schemas.openxmlformats.org/officeDocument/2006/relationships/image" Target="../media/image494.png"/><Relationship Id="rId17" Type="http://schemas.openxmlformats.org/officeDocument/2006/relationships/image" Target="../media/image495.png"/><Relationship Id="rId18" Type="http://schemas.openxmlformats.org/officeDocument/2006/relationships/image" Target="../media/image496.png"/><Relationship Id="rId19" Type="http://schemas.openxmlformats.org/officeDocument/2006/relationships/image" Target="../media/image497.png"/><Relationship Id="rId20" Type="http://schemas.openxmlformats.org/officeDocument/2006/relationships/image" Target="../media/image498.png"/><Relationship Id="rId21" Type="http://schemas.openxmlformats.org/officeDocument/2006/relationships/image" Target="../media/image499.png"/><Relationship Id="rId22" Type="http://schemas.openxmlformats.org/officeDocument/2006/relationships/image" Target="../media/image500.png"/><Relationship Id="rId23" Type="http://schemas.openxmlformats.org/officeDocument/2006/relationships/image" Target="../media/image501.png"/><Relationship Id="rId24" Type="http://schemas.openxmlformats.org/officeDocument/2006/relationships/image" Target="../media/image50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3.png"/><Relationship Id="rId3" Type="http://schemas.openxmlformats.org/officeDocument/2006/relationships/image" Target="../media/image504.png"/><Relationship Id="rId4" Type="http://schemas.openxmlformats.org/officeDocument/2006/relationships/image" Target="../media/image505.png"/><Relationship Id="rId5" Type="http://schemas.openxmlformats.org/officeDocument/2006/relationships/image" Target="../media/image506.png"/><Relationship Id="rId6" Type="http://schemas.openxmlformats.org/officeDocument/2006/relationships/image" Target="../media/image507.png"/><Relationship Id="rId7" Type="http://schemas.openxmlformats.org/officeDocument/2006/relationships/image" Target="../media/image508.png"/><Relationship Id="rId8" Type="http://schemas.openxmlformats.org/officeDocument/2006/relationships/image" Target="../media/image509.png"/><Relationship Id="rId9" Type="http://schemas.openxmlformats.org/officeDocument/2006/relationships/image" Target="../media/image510.png"/><Relationship Id="rId10" Type="http://schemas.openxmlformats.org/officeDocument/2006/relationships/image" Target="../media/image511.png"/><Relationship Id="rId11" Type="http://schemas.openxmlformats.org/officeDocument/2006/relationships/image" Target="../media/image512.png"/><Relationship Id="rId12" Type="http://schemas.openxmlformats.org/officeDocument/2006/relationships/image" Target="../media/image513.png"/><Relationship Id="rId13" Type="http://schemas.openxmlformats.org/officeDocument/2006/relationships/image" Target="../media/image514.png"/><Relationship Id="rId14" Type="http://schemas.openxmlformats.org/officeDocument/2006/relationships/image" Target="../media/image515.png"/><Relationship Id="rId15" Type="http://schemas.openxmlformats.org/officeDocument/2006/relationships/image" Target="../media/image516.png"/><Relationship Id="rId16" Type="http://schemas.openxmlformats.org/officeDocument/2006/relationships/image" Target="../media/image517.png"/><Relationship Id="rId17" Type="http://schemas.openxmlformats.org/officeDocument/2006/relationships/image" Target="../media/image518.png"/><Relationship Id="rId18" Type="http://schemas.openxmlformats.org/officeDocument/2006/relationships/image" Target="../media/image51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23.png"/><Relationship Id="rId6" Type="http://schemas.openxmlformats.org/officeDocument/2006/relationships/image" Target="../media/image524.png"/><Relationship Id="rId7" Type="http://schemas.openxmlformats.org/officeDocument/2006/relationships/image" Target="../media/image525.png"/><Relationship Id="rId8" Type="http://schemas.openxmlformats.org/officeDocument/2006/relationships/image" Target="../media/image526.png"/><Relationship Id="rId9" Type="http://schemas.openxmlformats.org/officeDocument/2006/relationships/image" Target="../media/image527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530.png"/><Relationship Id="rId13" Type="http://schemas.openxmlformats.org/officeDocument/2006/relationships/image" Target="../media/image531.png"/><Relationship Id="rId14" Type="http://schemas.openxmlformats.org/officeDocument/2006/relationships/image" Target="../media/image532.png"/><Relationship Id="rId15" Type="http://schemas.openxmlformats.org/officeDocument/2006/relationships/image" Target="../media/image533.png"/><Relationship Id="rId16" Type="http://schemas.openxmlformats.org/officeDocument/2006/relationships/image" Target="../media/image534.png"/><Relationship Id="rId17" Type="http://schemas.openxmlformats.org/officeDocument/2006/relationships/image" Target="../media/image535.png"/><Relationship Id="rId18" Type="http://schemas.openxmlformats.org/officeDocument/2006/relationships/image" Target="../media/image536.png"/><Relationship Id="rId19" Type="http://schemas.openxmlformats.org/officeDocument/2006/relationships/image" Target="../media/image537.png"/><Relationship Id="rId20" Type="http://schemas.openxmlformats.org/officeDocument/2006/relationships/image" Target="../media/image538.png"/><Relationship Id="rId21" Type="http://schemas.openxmlformats.org/officeDocument/2006/relationships/image" Target="../media/image539.png"/><Relationship Id="rId22" Type="http://schemas.openxmlformats.org/officeDocument/2006/relationships/image" Target="../media/image540.png"/><Relationship Id="rId23" Type="http://schemas.openxmlformats.org/officeDocument/2006/relationships/image" Target="../media/image54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Relationship Id="rId11" Type="http://schemas.openxmlformats.org/officeDocument/2006/relationships/image" Target="../media/image551.png"/><Relationship Id="rId12" Type="http://schemas.openxmlformats.org/officeDocument/2006/relationships/image" Target="../media/image5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3.png"/><Relationship Id="rId3" Type="http://schemas.openxmlformats.org/officeDocument/2006/relationships/image" Target="../media/image554.png"/><Relationship Id="rId4" Type="http://schemas.openxmlformats.org/officeDocument/2006/relationships/image" Target="../media/image555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558.png"/><Relationship Id="rId8" Type="http://schemas.openxmlformats.org/officeDocument/2006/relationships/image" Target="../media/image559.png"/><Relationship Id="rId9" Type="http://schemas.openxmlformats.org/officeDocument/2006/relationships/image" Target="../media/image560.png"/><Relationship Id="rId10" Type="http://schemas.openxmlformats.org/officeDocument/2006/relationships/image" Target="../media/image561.png"/><Relationship Id="rId11" Type="http://schemas.openxmlformats.org/officeDocument/2006/relationships/image" Target="../media/image562.png"/><Relationship Id="rId12" Type="http://schemas.openxmlformats.org/officeDocument/2006/relationships/image" Target="../media/image563.png"/><Relationship Id="rId13" Type="http://schemas.openxmlformats.org/officeDocument/2006/relationships/image" Target="../media/image56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5.png"/><Relationship Id="rId3" Type="http://schemas.openxmlformats.org/officeDocument/2006/relationships/image" Target="../media/image566.pn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Relationship Id="rId9" Type="http://schemas.openxmlformats.org/officeDocument/2006/relationships/image" Target="../media/image572.png"/><Relationship Id="rId10" Type="http://schemas.openxmlformats.org/officeDocument/2006/relationships/image" Target="../media/image573.png"/><Relationship Id="rId11" Type="http://schemas.openxmlformats.org/officeDocument/2006/relationships/image" Target="../media/image574.png"/><Relationship Id="rId12" Type="http://schemas.openxmlformats.org/officeDocument/2006/relationships/image" Target="../media/image575.png"/><Relationship Id="rId13" Type="http://schemas.openxmlformats.org/officeDocument/2006/relationships/image" Target="../media/image576.png"/><Relationship Id="rId14" Type="http://schemas.openxmlformats.org/officeDocument/2006/relationships/image" Target="../media/image577.png"/><Relationship Id="rId15" Type="http://schemas.openxmlformats.org/officeDocument/2006/relationships/image" Target="../media/image578.png"/><Relationship Id="rId16" Type="http://schemas.openxmlformats.org/officeDocument/2006/relationships/image" Target="../media/image57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0.png"/><Relationship Id="rId3" Type="http://schemas.openxmlformats.org/officeDocument/2006/relationships/image" Target="../media/image581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Relationship Id="rId6" Type="http://schemas.openxmlformats.org/officeDocument/2006/relationships/image" Target="../media/image584.png"/><Relationship Id="rId7" Type="http://schemas.openxmlformats.org/officeDocument/2006/relationships/image" Target="../media/image585.png"/><Relationship Id="rId8" Type="http://schemas.openxmlformats.org/officeDocument/2006/relationships/image" Target="../media/image586.png"/><Relationship Id="rId9" Type="http://schemas.openxmlformats.org/officeDocument/2006/relationships/image" Target="../media/image587.png"/><Relationship Id="rId10" Type="http://schemas.openxmlformats.org/officeDocument/2006/relationships/image" Target="../media/image588.png"/><Relationship Id="rId11" Type="http://schemas.openxmlformats.org/officeDocument/2006/relationships/image" Target="../media/image589.png"/><Relationship Id="rId12" Type="http://schemas.openxmlformats.org/officeDocument/2006/relationships/image" Target="../media/image590.png"/><Relationship Id="rId13" Type="http://schemas.openxmlformats.org/officeDocument/2006/relationships/image" Target="../media/image591.png"/><Relationship Id="rId14" Type="http://schemas.openxmlformats.org/officeDocument/2006/relationships/image" Target="../media/image592.png"/><Relationship Id="rId15" Type="http://schemas.openxmlformats.org/officeDocument/2006/relationships/image" Target="../media/image593.png"/><Relationship Id="rId16" Type="http://schemas.openxmlformats.org/officeDocument/2006/relationships/image" Target="../media/image59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5.png"/><Relationship Id="rId3" Type="http://schemas.openxmlformats.org/officeDocument/2006/relationships/image" Target="../media/image596.png"/><Relationship Id="rId4" Type="http://schemas.openxmlformats.org/officeDocument/2006/relationships/image" Target="../media/image59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0753" y="3670300"/>
            <a:ext cx="3421780" cy="11333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6947" y="4303799"/>
            <a:ext cx="4905101" cy="24774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7392" y="1142857"/>
            <a:ext cx="635826" cy="635826"/>
            <a:chOff x="1857392" y="1142857"/>
            <a:chExt cx="635826" cy="6358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7392" y="1142857"/>
              <a:ext cx="635826" cy="63582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1692" y="1276102"/>
            <a:ext cx="2881583" cy="4816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9643" y="7144756"/>
            <a:ext cx="5075641" cy="5656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25570" y="0"/>
            <a:ext cx="2760144" cy="10285714"/>
            <a:chOff x="15525570" y="0"/>
            <a:chExt cx="2760144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5570" y="0"/>
              <a:ext cx="276014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9912" y="0"/>
            <a:ext cx="3476591" cy="10285714"/>
            <a:chOff x="11779912" y="0"/>
            <a:chExt cx="3476591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9912" y="0"/>
              <a:ext cx="3476591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8187" y="0"/>
            <a:ext cx="6217527" cy="10285714"/>
            <a:chOff x="12068187" y="0"/>
            <a:chExt cx="621752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8187" y="0"/>
              <a:ext cx="621752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72064" y="201526"/>
            <a:ext cx="3462381" cy="1704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55499" y="2058413"/>
            <a:ext cx="2555728" cy="1376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38681" y="2374805"/>
            <a:ext cx="635826" cy="635826"/>
            <a:chOff x="14238681" y="2374805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8681" y="2374805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0571" y="282319"/>
            <a:ext cx="10262908" cy="5772886"/>
            <a:chOff x="240571" y="282319"/>
            <a:chExt cx="10262908" cy="57728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571" y="282319"/>
              <a:ext cx="10262908" cy="5772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60955" y="4184768"/>
            <a:ext cx="10565005" cy="5942815"/>
            <a:chOff x="5060955" y="4184768"/>
            <a:chExt cx="10565005" cy="59428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0955" y="4184768"/>
              <a:ext cx="10565005" cy="59428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6705" y="4399549"/>
            <a:ext cx="3102698" cy="699974"/>
            <a:chOff x="4146705" y="4399549"/>
            <a:chExt cx="3102698" cy="6999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60000">
              <a:off x="4146705" y="4399549"/>
              <a:ext cx="3102698" cy="6999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29626" y="6294416"/>
            <a:ext cx="2762498" cy="4030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621294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51916" y="0"/>
            <a:ext cx="8714750" cy="10285714"/>
            <a:chOff x="9551916" y="0"/>
            <a:chExt cx="8714750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1916" y="0"/>
              <a:ext cx="8714750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3493" y="744255"/>
            <a:ext cx="4098724" cy="17141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93594" y="5227785"/>
            <a:ext cx="1998757" cy="3072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34286" y="3845755"/>
            <a:ext cx="635826" cy="635826"/>
            <a:chOff x="11934286" y="3845755"/>
            <a:chExt cx="635826" cy="635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4286" y="3845755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52575" y="3047757"/>
            <a:ext cx="7435117" cy="6499572"/>
            <a:chOff x="2952575" y="3047757"/>
            <a:chExt cx="7435117" cy="64995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2575" y="3047757"/>
              <a:ext cx="7435117" cy="64995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3154404" cy="764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044" y="2040654"/>
            <a:ext cx="3154404" cy="7646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3621294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7736" cy="10285714"/>
            <a:chOff x="11486074" y="0"/>
            <a:chExt cx="6797736" cy="10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6074" y="0"/>
              <a:ext cx="6797736" cy="10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0572" y="1260240"/>
            <a:ext cx="3775457" cy="8791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54166" y="4268385"/>
            <a:ext cx="3834538" cy="1376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91988" y="3428864"/>
            <a:ext cx="635826" cy="635826"/>
            <a:chOff x="13691988" y="3428864"/>
            <a:chExt cx="635826" cy="6358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91988" y="3428864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5059" y="4309076"/>
            <a:ext cx="7654718" cy="4522953"/>
            <a:chOff x="1075059" y="4309076"/>
            <a:chExt cx="7654718" cy="4522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059" y="4309076"/>
              <a:ext cx="7654718" cy="4522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76098" y="2791820"/>
            <a:ext cx="5276448" cy="6841867"/>
            <a:chOff x="7276098" y="2791820"/>
            <a:chExt cx="5276448" cy="68418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6098" y="2791820"/>
              <a:ext cx="5276448" cy="6841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3269" y="7743247"/>
            <a:ext cx="878449" cy="95812"/>
            <a:chOff x="7123269" y="7743247"/>
            <a:chExt cx="878449" cy="95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3269" y="7743247"/>
              <a:ext cx="878449" cy="95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1649" y="8941660"/>
            <a:ext cx="1430069" cy="95812"/>
            <a:chOff x="6571649" y="8941660"/>
            <a:chExt cx="1430069" cy="958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649" y="8941660"/>
              <a:ext cx="1430069" cy="95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62069" y="2556423"/>
            <a:ext cx="1227624" cy="95812"/>
            <a:chOff x="6362069" y="2556423"/>
            <a:chExt cx="1227624" cy="95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2069" y="2556423"/>
              <a:ext cx="1227624" cy="95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36079" y="512975"/>
            <a:ext cx="3246095" cy="2229352"/>
            <a:chOff x="14236079" y="512975"/>
            <a:chExt cx="3246095" cy="22293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236079" y="512975"/>
              <a:ext cx="3246095" cy="2229352"/>
              <a:chOff x="14236079" y="512975"/>
              <a:chExt cx="3246095" cy="222935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36079" y="512975"/>
                <a:ext cx="3246095" cy="222935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27139" y="673821"/>
              <a:ext cx="2804186" cy="1836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7384" y="6679908"/>
            <a:ext cx="1208289" cy="95812"/>
            <a:chOff x="4147384" y="6679908"/>
            <a:chExt cx="1208289" cy="958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7384" y="6679908"/>
              <a:ext cx="1208289" cy="958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5147" y="5007967"/>
            <a:ext cx="7894603" cy="95812"/>
            <a:chOff x="195147" y="5007967"/>
            <a:chExt cx="7894603" cy="958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95147" y="5007967"/>
              <a:ext cx="7894603" cy="958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9095" y="4815839"/>
            <a:ext cx="1208289" cy="95812"/>
            <a:chOff x="2939095" y="4815839"/>
            <a:chExt cx="1208289" cy="958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9095" y="4815839"/>
              <a:ext cx="1208289" cy="958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47967" y="3838440"/>
            <a:ext cx="1208289" cy="95812"/>
            <a:chOff x="4147967" y="3838440"/>
            <a:chExt cx="1208289" cy="958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7967" y="3838440"/>
              <a:ext cx="1208289" cy="958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0453" y="3668494"/>
            <a:ext cx="2332786" cy="2332786"/>
            <a:chOff x="1210453" y="3668494"/>
            <a:chExt cx="2332786" cy="23327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10453" y="3668494"/>
              <a:ext cx="2332786" cy="2332786"/>
              <a:chOff x="1210453" y="3668494"/>
              <a:chExt cx="2332786" cy="233278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0453" y="3668494"/>
                <a:ext cx="2332786" cy="233278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4517" y="4471199"/>
              <a:ext cx="2353066" cy="8040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66544" y="5280278"/>
            <a:ext cx="1208289" cy="95812"/>
            <a:chOff x="6466544" y="5280278"/>
            <a:chExt cx="1208289" cy="958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6544" y="5280278"/>
              <a:ext cx="1208289" cy="958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60082" y="5227437"/>
            <a:ext cx="1142749" cy="95812"/>
            <a:chOff x="4160082" y="5227437"/>
            <a:chExt cx="1142749" cy="958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60082" y="5227437"/>
              <a:ext cx="1142749" cy="958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03623" y="4834887"/>
            <a:ext cx="1931560" cy="942347"/>
            <a:chOff x="4703623" y="4834887"/>
            <a:chExt cx="1931560" cy="94234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703623" y="4834887"/>
              <a:ext cx="1931560" cy="942347"/>
              <a:chOff x="4703623" y="4834887"/>
              <a:chExt cx="1931560" cy="94234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703623" y="4834887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90675" y="5120938"/>
              <a:ext cx="1804339" cy="4489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33498" y="3908469"/>
            <a:ext cx="1208289" cy="95812"/>
            <a:chOff x="6533498" y="3908469"/>
            <a:chExt cx="1208289" cy="9581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33498" y="3908469"/>
              <a:ext cx="1208289" cy="958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14450" y="6702032"/>
            <a:ext cx="1208289" cy="95812"/>
            <a:chOff x="6514450" y="6702032"/>
            <a:chExt cx="1208289" cy="9581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14450" y="6702032"/>
              <a:ext cx="1208289" cy="9581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93740" y="6254022"/>
            <a:ext cx="1931560" cy="942347"/>
            <a:chOff x="4693740" y="6254022"/>
            <a:chExt cx="1931560" cy="94234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693740" y="6254022"/>
              <a:ext cx="1931560" cy="942347"/>
              <a:chOff x="4693740" y="6254022"/>
              <a:chExt cx="1931560" cy="94234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693740" y="6254022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9884" y="6522807"/>
              <a:ext cx="1169672" cy="39327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712788" y="3437296"/>
            <a:ext cx="1931560" cy="942347"/>
            <a:chOff x="4712788" y="3437296"/>
            <a:chExt cx="1931560" cy="942347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712788" y="3437296"/>
              <a:ext cx="1931560" cy="942347"/>
              <a:chOff x="4712788" y="3437296"/>
              <a:chExt cx="1931560" cy="94234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712788" y="3437296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45133" y="3714677"/>
              <a:ext cx="1511091" cy="39327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20655" y="5253219"/>
            <a:ext cx="1208289" cy="95812"/>
            <a:chOff x="8820655" y="5253219"/>
            <a:chExt cx="1208289" cy="9581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20655" y="5253219"/>
              <a:ext cx="1208289" cy="9581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148035" y="4834887"/>
            <a:ext cx="1931560" cy="942347"/>
            <a:chOff x="7148035" y="4834887"/>
            <a:chExt cx="1931560" cy="94234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7148035" y="4834887"/>
              <a:ext cx="1931560" cy="942347"/>
              <a:chOff x="7148035" y="4834887"/>
              <a:chExt cx="1931560" cy="94234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148035" y="4834887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5085" y="5120936"/>
              <a:ext cx="1417263" cy="44892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31765" y="6692452"/>
            <a:ext cx="1208289" cy="95812"/>
            <a:chOff x="8931765" y="6692452"/>
            <a:chExt cx="1208289" cy="9581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31765" y="6692452"/>
              <a:ext cx="1208289" cy="9581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195941" y="6240072"/>
            <a:ext cx="1931560" cy="942347"/>
            <a:chOff x="7195941" y="6240072"/>
            <a:chExt cx="1931560" cy="942347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7195941" y="6240072"/>
              <a:ext cx="1931560" cy="942347"/>
              <a:chOff x="7195941" y="6240072"/>
              <a:chExt cx="1931560" cy="942347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195941" y="6240072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28286" y="6517454"/>
              <a:ext cx="1511091" cy="39327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950813" y="3898858"/>
            <a:ext cx="1208289" cy="95812"/>
            <a:chOff x="8950813" y="3898858"/>
            <a:chExt cx="1208289" cy="9581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50813" y="3898858"/>
              <a:ext cx="1208289" cy="9581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14989" y="3467722"/>
            <a:ext cx="1931560" cy="942347"/>
            <a:chOff x="7214989" y="3467722"/>
            <a:chExt cx="1931560" cy="942347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7214989" y="3467722"/>
              <a:ext cx="1931560" cy="942347"/>
              <a:chOff x="7214989" y="3467722"/>
              <a:chExt cx="1931560" cy="942347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214989" y="3467722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02038" y="3753772"/>
              <a:ext cx="1197177" cy="39327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292340" y="6681241"/>
            <a:ext cx="1208289" cy="95812"/>
            <a:chOff x="11292340" y="6681241"/>
            <a:chExt cx="1208289" cy="9581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92340" y="6681241"/>
              <a:ext cx="1208289" cy="9581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613257" y="6251705"/>
            <a:ext cx="1931560" cy="942347"/>
            <a:chOff x="9613257" y="6251705"/>
            <a:chExt cx="1931560" cy="942347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9613257" y="6251705"/>
              <a:ext cx="1931560" cy="942347"/>
              <a:chOff x="9613257" y="6251705"/>
              <a:chExt cx="1931560" cy="942347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613257" y="6251705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00306" y="6537755"/>
              <a:ext cx="1197177" cy="39327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978581" y="5260346"/>
            <a:ext cx="2818416" cy="95812"/>
            <a:chOff x="12978581" y="5260346"/>
            <a:chExt cx="2818416" cy="95812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6200000">
              <a:off x="12978581" y="5260346"/>
              <a:ext cx="2818416" cy="9581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3195086" y="6648149"/>
            <a:ext cx="1208289" cy="95812"/>
            <a:chOff x="13195086" y="6648149"/>
            <a:chExt cx="1208289" cy="95812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95086" y="6648149"/>
              <a:ext cx="1208289" cy="9581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973832" y="6251169"/>
            <a:ext cx="1931560" cy="942347"/>
            <a:chOff x="11973832" y="6251169"/>
            <a:chExt cx="1931560" cy="94234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1973832" y="6251169"/>
              <a:ext cx="1931560" cy="942347"/>
              <a:chOff x="11973832" y="6251169"/>
              <a:chExt cx="1931560" cy="942347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973832" y="6251169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060879" y="6537218"/>
              <a:ext cx="1721653" cy="402796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311388" y="3830114"/>
            <a:ext cx="3091987" cy="95812"/>
            <a:chOff x="11311388" y="3830114"/>
            <a:chExt cx="3091987" cy="9581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311388" y="3830114"/>
              <a:ext cx="3091987" cy="9581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9632304" y="3468786"/>
            <a:ext cx="1931560" cy="942347"/>
            <a:chOff x="9632304" y="3468786"/>
            <a:chExt cx="1931560" cy="942347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9632304" y="3468786"/>
              <a:ext cx="1931560" cy="942347"/>
              <a:chOff x="9632304" y="3468786"/>
              <a:chExt cx="1931560" cy="942347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9632304" y="3468786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19351" y="3754835"/>
              <a:ext cx="1721653" cy="402796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4406837" y="5380533"/>
            <a:ext cx="1141336" cy="95812"/>
            <a:chOff x="14406837" y="5380533"/>
            <a:chExt cx="1141336" cy="95812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406837" y="5380533"/>
              <a:ext cx="1141336" cy="95812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4893346" y="4941587"/>
            <a:ext cx="1931560" cy="942347"/>
            <a:chOff x="14893346" y="4941587"/>
            <a:chExt cx="1931560" cy="942347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4893346" y="4941587"/>
              <a:ext cx="1931560" cy="942347"/>
              <a:chOff x="14893346" y="4941587"/>
              <a:chExt cx="1931560" cy="942347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4893346" y="4941587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980407" y="5085623"/>
              <a:ext cx="1612586" cy="729405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4147384" y="2537375"/>
            <a:ext cx="1208289" cy="95812"/>
            <a:chOff x="4147384" y="2537375"/>
            <a:chExt cx="1208289" cy="95812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147384" y="2537375"/>
              <a:ext cx="1208289" cy="95812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4732481" y="2085249"/>
            <a:ext cx="1931560" cy="942347"/>
            <a:chOff x="4732481" y="2085249"/>
            <a:chExt cx="1931560" cy="942347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4732481" y="2085249"/>
              <a:ext cx="1931560" cy="942347"/>
              <a:chOff x="4732481" y="2085249"/>
              <a:chExt cx="1931560" cy="942347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4732481" y="2085249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64830" y="2333411"/>
              <a:ext cx="1612025" cy="502310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4141035" y="1060666"/>
            <a:ext cx="1208289" cy="95812"/>
            <a:chOff x="4141035" y="1060666"/>
            <a:chExt cx="1208289" cy="95812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41035" y="1060666"/>
              <a:ext cx="1208289" cy="95812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4751529" y="685304"/>
            <a:ext cx="1931560" cy="942347"/>
            <a:chOff x="4751529" y="685304"/>
            <a:chExt cx="1931560" cy="942347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4751529" y="685304"/>
              <a:ext cx="1931560" cy="942347"/>
              <a:chOff x="4751529" y="685304"/>
              <a:chExt cx="1931560" cy="942347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4751529" y="685304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83877" y="933477"/>
              <a:ext cx="1173062" cy="502310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4147384" y="8937839"/>
            <a:ext cx="1208289" cy="95812"/>
            <a:chOff x="4147384" y="8937839"/>
            <a:chExt cx="1208289" cy="95812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47384" y="8937839"/>
              <a:ext cx="1208289" cy="95812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4693740" y="8532001"/>
            <a:ext cx="1931560" cy="942347"/>
            <a:chOff x="4693740" y="8532001"/>
            <a:chExt cx="1931560" cy="942347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4693740" y="8532001"/>
              <a:ext cx="1931560" cy="942347"/>
              <a:chOff x="4693740" y="8532001"/>
              <a:chExt cx="1931560" cy="942347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4693740" y="8532001"/>
                <a:ext cx="1931560" cy="942347"/>
              </a:xfrm>
              <a:prstGeom prst="rect">
                <a:avLst/>
              </a:prstGeom>
            </p:spPr>
          </p:pic>
        </p:grpSp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29887" y="8801639"/>
              <a:ext cx="1288805" cy="392520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8188597" y="528420"/>
            <a:ext cx="1359927" cy="663465"/>
            <a:chOff x="8188597" y="528420"/>
            <a:chExt cx="1359927" cy="663465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188597" y="528420"/>
              <a:ext cx="1359927" cy="663465"/>
            </a:xfrm>
            <a:prstGeom prst="rect">
              <a:avLst/>
            </a:prstGeom>
          </p:spPr>
        </p:pic>
      </p:grpSp>
      <p:pic>
        <p:nvPicPr>
          <p:cNvPr id="161" name="Object 16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8314736" y="733144"/>
            <a:ext cx="984457" cy="268133"/>
          </a:xfrm>
          <a:prstGeom prst="rect">
            <a:avLst/>
          </a:prstGeom>
        </p:spPr>
      </p:pic>
      <p:grpSp>
        <p:nvGrpSpPr>
          <p:cNvPr id="1054" name="그룹 1054"/>
          <p:cNvGrpSpPr/>
          <p:nvPr/>
        </p:nvGrpSpPr>
        <p:grpSpPr>
          <a:xfrm>
            <a:off x="6704671" y="1680925"/>
            <a:ext cx="1770043" cy="95812"/>
            <a:chOff x="6704671" y="1680925"/>
            <a:chExt cx="1770043" cy="95812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-16200000">
              <a:off x="6704671" y="1680925"/>
              <a:ext cx="1770043" cy="9581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7589693" y="809813"/>
            <a:ext cx="591937" cy="95812"/>
            <a:chOff x="7589693" y="809813"/>
            <a:chExt cx="591937" cy="95812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89693" y="809813"/>
              <a:ext cx="591937" cy="95812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576994" y="1672346"/>
            <a:ext cx="824050" cy="95812"/>
            <a:chOff x="7576994" y="1672346"/>
            <a:chExt cx="824050" cy="9581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576994" y="1672346"/>
              <a:ext cx="824050" cy="95812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8188597" y="2272596"/>
            <a:ext cx="1359927" cy="663465"/>
            <a:chOff x="8188597" y="2272596"/>
            <a:chExt cx="1359927" cy="663465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188597" y="2272596"/>
              <a:ext cx="1359927" cy="663465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7589693" y="2503196"/>
            <a:ext cx="591937" cy="95812"/>
            <a:chOff x="7589693" y="2503196"/>
            <a:chExt cx="591937" cy="95812"/>
          </a:xfrm>
        </p:grpSpPr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589693" y="2503196"/>
              <a:ext cx="591937" cy="95812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8188597" y="1441747"/>
            <a:ext cx="1359927" cy="663465"/>
            <a:chOff x="8188597" y="1441747"/>
            <a:chExt cx="1359927" cy="663465"/>
          </a:xfrm>
        </p:grpSpPr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188597" y="1441747"/>
              <a:ext cx="1359927" cy="663465"/>
            </a:xfrm>
            <a:prstGeom prst="rect">
              <a:avLst/>
            </a:prstGeom>
          </p:spPr>
        </p:pic>
      </p:grpSp>
      <p:pic>
        <p:nvPicPr>
          <p:cNvPr id="180" name="Object 17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8314736" y="1649241"/>
            <a:ext cx="1061199" cy="283304"/>
          </a:xfrm>
          <a:prstGeom prst="rect">
            <a:avLst/>
          </a:prstGeom>
        </p:spPr>
      </p:pic>
      <p:pic>
        <p:nvPicPr>
          <p:cNvPr id="181" name="Object 18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8302031" y="2467126"/>
            <a:ext cx="914923" cy="283304"/>
          </a:xfrm>
          <a:prstGeom prst="rect">
            <a:avLst/>
          </a:prstGeom>
        </p:spPr>
      </p:pic>
      <p:grpSp>
        <p:nvGrpSpPr>
          <p:cNvPr id="1060" name="그룹 1060"/>
          <p:cNvGrpSpPr/>
          <p:nvPr/>
        </p:nvGrpSpPr>
        <p:grpSpPr>
          <a:xfrm>
            <a:off x="7741143" y="7512236"/>
            <a:ext cx="1389016" cy="462022"/>
            <a:chOff x="7741143" y="7512236"/>
            <a:chExt cx="1389016" cy="462022"/>
          </a:xfrm>
        </p:grpSpPr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741143" y="7512236"/>
              <a:ext cx="1389016" cy="462022"/>
            </a:xfrm>
            <a:prstGeom prst="rect">
              <a:avLst/>
            </a:prstGeom>
          </p:spPr>
        </p:pic>
      </p:grpSp>
      <p:pic>
        <p:nvPicPr>
          <p:cNvPr id="185" name="Object 184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8101749" y="7617752"/>
            <a:ext cx="679152" cy="283304"/>
          </a:xfrm>
          <a:prstGeom prst="rect">
            <a:avLst/>
          </a:prstGeom>
        </p:spPr>
      </p:pic>
      <p:grpSp>
        <p:nvGrpSpPr>
          <p:cNvPr id="1061" name="그룹 1061"/>
          <p:cNvGrpSpPr/>
          <p:nvPr/>
        </p:nvGrpSpPr>
        <p:grpSpPr>
          <a:xfrm>
            <a:off x="6132793" y="8707332"/>
            <a:ext cx="1952381" cy="95812"/>
            <a:chOff x="6132793" y="8707332"/>
            <a:chExt cx="1952381" cy="95812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 rot="-16200000">
              <a:off x="6132793" y="8707332"/>
              <a:ext cx="1952381" cy="95812"/>
            </a:xfrm>
            <a:prstGeom prst="rect">
              <a:avLst/>
            </a:prstGeom>
          </p:spPr>
        </p:pic>
      </p:grpSp>
      <p:grpSp>
        <p:nvGrpSpPr>
          <p:cNvPr id="1062" name="그룹 1062"/>
          <p:cNvGrpSpPr/>
          <p:nvPr/>
        </p:nvGrpSpPr>
        <p:grpSpPr>
          <a:xfrm>
            <a:off x="7116920" y="8389879"/>
            <a:ext cx="824050" cy="95812"/>
            <a:chOff x="7116920" y="8389879"/>
            <a:chExt cx="824050" cy="95812"/>
          </a:xfrm>
        </p:grpSpPr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116920" y="8389879"/>
              <a:ext cx="824050" cy="95812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7123269" y="9669268"/>
            <a:ext cx="746474" cy="95812"/>
            <a:chOff x="7123269" y="9669268"/>
            <a:chExt cx="746474" cy="95812"/>
          </a:xfrm>
        </p:grpSpPr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123269" y="9669268"/>
              <a:ext cx="746474" cy="95812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7738382" y="8171566"/>
            <a:ext cx="1389016" cy="462022"/>
            <a:chOff x="7738382" y="8171566"/>
            <a:chExt cx="1389016" cy="462022"/>
          </a:xfrm>
        </p:grpSpPr>
        <p:pic>
          <p:nvPicPr>
            <p:cNvPr id="196" name="Object 195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738382" y="8171566"/>
              <a:ext cx="1389016" cy="462022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7753841" y="9459016"/>
            <a:ext cx="1389016" cy="462022"/>
            <a:chOff x="7753841" y="9459016"/>
            <a:chExt cx="1389016" cy="462022"/>
          </a:xfrm>
        </p:grpSpPr>
        <p:pic>
          <p:nvPicPr>
            <p:cNvPr id="199" name="Object 198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753841" y="9459016"/>
              <a:ext cx="1389016" cy="462022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753841" y="8806461"/>
            <a:ext cx="1389016" cy="462022"/>
            <a:chOff x="7753841" y="8806461"/>
            <a:chExt cx="1389016" cy="462022"/>
          </a:xfrm>
        </p:grpSpPr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753841" y="8806461"/>
              <a:ext cx="1389016" cy="462022"/>
            </a:xfrm>
            <a:prstGeom prst="rect">
              <a:avLst/>
            </a:prstGeom>
          </p:spPr>
        </p:pic>
      </p:grpSp>
      <p:pic>
        <p:nvPicPr>
          <p:cNvPr id="204" name="Object 203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7859622" y="8300031"/>
            <a:ext cx="914923" cy="283304"/>
          </a:xfrm>
          <a:prstGeom prst="rect">
            <a:avLst/>
          </a:prstGeom>
        </p:spPr>
      </p:pic>
      <p:pic>
        <p:nvPicPr>
          <p:cNvPr id="205" name="Object 204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7881822" y="8918841"/>
            <a:ext cx="988009" cy="283304"/>
          </a:xfrm>
          <a:prstGeom prst="rect">
            <a:avLst/>
          </a:prstGeom>
        </p:spPr>
      </p:pic>
      <p:pic>
        <p:nvPicPr>
          <p:cNvPr id="206" name="Object 205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7881822" y="9549850"/>
            <a:ext cx="817352" cy="302314"/>
          </a:xfrm>
          <a:prstGeom prst="rect">
            <a:avLst/>
          </a:prstGeom>
        </p:spPr>
      </p:pic>
      <p:grpSp>
        <p:nvGrpSpPr>
          <p:cNvPr id="1067" name="그룹 1067"/>
          <p:cNvGrpSpPr/>
          <p:nvPr/>
        </p:nvGrpSpPr>
        <p:grpSpPr>
          <a:xfrm>
            <a:off x="9582595" y="5244158"/>
            <a:ext cx="892699" cy="95812"/>
            <a:chOff x="9582595" y="5244158"/>
            <a:chExt cx="892699" cy="95812"/>
          </a:xfrm>
        </p:grpSpPr>
        <p:pic>
          <p:nvPicPr>
            <p:cNvPr id="208" name="Object 207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 rot="-16200000">
              <a:off x="9582595" y="5244158"/>
              <a:ext cx="892699" cy="95812"/>
            </a:xfrm>
            <a:prstGeom prst="rect">
              <a:avLst/>
            </a:prstGeom>
          </p:spPr>
        </p:pic>
      </p:grpSp>
      <p:grpSp>
        <p:nvGrpSpPr>
          <p:cNvPr id="1068" name="그룹 1068"/>
          <p:cNvGrpSpPr/>
          <p:nvPr/>
        </p:nvGrpSpPr>
        <p:grpSpPr>
          <a:xfrm>
            <a:off x="10035293" y="4809490"/>
            <a:ext cx="1142749" cy="95812"/>
            <a:chOff x="10035293" y="4809490"/>
            <a:chExt cx="1142749" cy="95812"/>
          </a:xfrm>
        </p:grpSpPr>
        <p:pic>
          <p:nvPicPr>
            <p:cNvPr id="211" name="Object 210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035293" y="4809490"/>
              <a:ext cx="1142749" cy="95812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>
            <a:off x="10028944" y="5681422"/>
            <a:ext cx="856135" cy="95812"/>
            <a:chOff x="10028944" y="5681422"/>
            <a:chExt cx="856135" cy="95812"/>
          </a:xfrm>
        </p:grpSpPr>
        <p:pic>
          <p:nvPicPr>
            <p:cNvPr id="214" name="Object 213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028944" y="5681422"/>
              <a:ext cx="856135" cy="95812"/>
            </a:xfrm>
            <a:prstGeom prst="rect">
              <a:avLst/>
            </a:prstGeom>
          </p:spPr>
        </p:pic>
      </p:grpSp>
      <p:grpSp>
        <p:nvGrpSpPr>
          <p:cNvPr id="1070" name="그룹 1070"/>
          <p:cNvGrpSpPr/>
          <p:nvPr/>
        </p:nvGrpSpPr>
        <p:grpSpPr>
          <a:xfrm>
            <a:off x="10669520" y="5337815"/>
            <a:ext cx="1359927" cy="663465"/>
            <a:chOff x="10669520" y="5337815"/>
            <a:chExt cx="1359927" cy="663465"/>
          </a:xfrm>
        </p:grpSpPr>
        <p:pic>
          <p:nvPicPr>
            <p:cNvPr id="217" name="Object 216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669520" y="5337815"/>
              <a:ext cx="1359927" cy="663465"/>
            </a:xfrm>
            <a:prstGeom prst="rect">
              <a:avLst/>
            </a:prstGeom>
          </p:spPr>
        </p:pic>
      </p:grpSp>
      <p:grpSp>
        <p:nvGrpSpPr>
          <p:cNvPr id="1071" name="그룹 1071"/>
          <p:cNvGrpSpPr/>
          <p:nvPr/>
        </p:nvGrpSpPr>
        <p:grpSpPr>
          <a:xfrm>
            <a:off x="10669520" y="4579919"/>
            <a:ext cx="1359927" cy="663465"/>
            <a:chOff x="10669520" y="4579919"/>
            <a:chExt cx="1359927" cy="663465"/>
          </a:xfrm>
        </p:grpSpPr>
        <p:pic>
          <p:nvPicPr>
            <p:cNvPr id="220" name="Object 219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669520" y="4579919"/>
              <a:ext cx="1359927" cy="663465"/>
            </a:xfrm>
            <a:prstGeom prst="rect">
              <a:avLst/>
            </a:prstGeom>
          </p:spPr>
        </p:pic>
      </p:grpSp>
      <p:pic>
        <p:nvPicPr>
          <p:cNvPr id="222" name="Object 221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0811660" y="4764307"/>
            <a:ext cx="955314" cy="312295"/>
          </a:xfrm>
          <a:prstGeom prst="rect">
            <a:avLst/>
          </a:prstGeom>
        </p:spPr>
      </p:pic>
      <p:pic>
        <p:nvPicPr>
          <p:cNvPr id="223" name="Object 222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10817945" y="5519564"/>
            <a:ext cx="914838" cy="3122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4925" y="5372898"/>
            <a:ext cx="735843" cy="77349"/>
            <a:chOff x="8084925" y="5372898"/>
            <a:chExt cx="735843" cy="77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4925" y="5372898"/>
              <a:ext cx="735843" cy="77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84925" y="6567725"/>
            <a:ext cx="735843" cy="77349"/>
            <a:chOff x="8084925" y="6567725"/>
            <a:chExt cx="735843" cy="773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4925" y="6567725"/>
              <a:ext cx="735843" cy="77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80163" y="7699546"/>
            <a:ext cx="735843" cy="77349"/>
            <a:chOff x="8080163" y="7699546"/>
            <a:chExt cx="735843" cy="773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0163" y="7699546"/>
              <a:ext cx="735843" cy="77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90742" y="3357335"/>
            <a:ext cx="2703092" cy="4665023"/>
            <a:chOff x="7890742" y="3357335"/>
            <a:chExt cx="2703092" cy="466502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30769" y="4911158"/>
              <a:ext cx="1833299" cy="949017"/>
              <a:chOff x="8630769" y="4911158"/>
              <a:chExt cx="1833299" cy="9490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30769" y="4911158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90742" y="3357335"/>
              <a:ext cx="2703092" cy="1306679"/>
              <a:chOff x="7890742" y="3357335"/>
              <a:chExt cx="2703092" cy="130667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90742" y="3357335"/>
                <a:ext cx="2703092" cy="13066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42514" y="5995130"/>
              <a:ext cx="1833299" cy="949017"/>
              <a:chOff x="8642514" y="5995130"/>
              <a:chExt cx="1833299" cy="9490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42514" y="5995130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630769" y="7073342"/>
              <a:ext cx="1833299" cy="949017"/>
              <a:chOff x="8630769" y="7073342"/>
              <a:chExt cx="1833299" cy="94901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30769" y="7073342"/>
                <a:ext cx="1833299" cy="9490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0" y="8488375"/>
            <a:ext cx="18285714" cy="1797339"/>
            <a:chOff x="0" y="8488375"/>
            <a:chExt cx="18285714" cy="17973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8488375"/>
              <a:ext cx="18285714" cy="17973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1634" y="327070"/>
            <a:ext cx="3246095" cy="2229352"/>
            <a:chOff x="401634" y="327070"/>
            <a:chExt cx="3246095" cy="22293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634" y="327070"/>
              <a:ext cx="3246095" cy="222935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2693" y="487917"/>
            <a:ext cx="2842281" cy="9941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81110" y="9174555"/>
            <a:ext cx="4988128" cy="4498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73227" y="2539360"/>
            <a:ext cx="1182981" cy="818706"/>
            <a:chOff x="5173227" y="2539360"/>
            <a:chExt cx="1182981" cy="8187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73227" y="2539360"/>
              <a:ext cx="1182981" cy="8187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16228" y="4742875"/>
            <a:ext cx="1337394" cy="77349"/>
            <a:chOff x="7416228" y="4742875"/>
            <a:chExt cx="1337394" cy="773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7416228" y="4742875"/>
              <a:ext cx="1337394" cy="7734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42627" y="3682113"/>
            <a:ext cx="1978338" cy="6926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90135" y="5184763"/>
            <a:ext cx="1640120" cy="4038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468940" y="6023659"/>
            <a:ext cx="1231969" cy="77349"/>
            <a:chOff x="7468940" y="6023659"/>
            <a:chExt cx="1231969" cy="773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7468940" y="6023659"/>
              <a:ext cx="1231969" cy="773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46608" y="7167578"/>
            <a:ext cx="1076633" cy="77349"/>
            <a:chOff x="7546608" y="7167578"/>
            <a:chExt cx="1076633" cy="7734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7546608" y="7167578"/>
              <a:ext cx="1076633" cy="7734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09182" y="6182019"/>
            <a:ext cx="1578178" cy="67814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71087" y="7371936"/>
            <a:ext cx="1715663" cy="43427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568969" y="5372898"/>
            <a:ext cx="735843" cy="77349"/>
            <a:chOff x="11568969" y="5372898"/>
            <a:chExt cx="735843" cy="7734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68969" y="5372898"/>
              <a:ext cx="735843" cy="773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68969" y="6567725"/>
            <a:ext cx="735843" cy="77349"/>
            <a:chOff x="11568969" y="6567725"/>
            <a:chExt cx="735843" cy="7734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68969" y="6567725"/>
              <a:ext cx="735843" cy="773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564207" y="7699546"/>
            <a:ext cx="735843" cy="77349"/>
            <a:chOff x="11564207" y="7699546"/>
            <a:chExt cx="735843" cy="7734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64207" y="7699546"/>
              <a:ext cx="735843" cy="773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74787" y="3357335"/>
            <a:ext cx="2703092" cy="4665023"/>
            <a:chOff x="11374787" y="3357335"/>
            <a:chExt cx="2703092" cy="466502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114813" y="4911158"/>
              <a:ext cx="1833299" cy="949017"/>
              <a:chOff x="12114813" y="4911158"/>
              <a:chExt cx="1833299" cy="94901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114813" y="4911158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374787" y="3357335"/>
              <a:ext cx="2703092" cy="1306679"/>
              <a:chOff x="11374787" y="3357335"/>
              <a:chExt cx="2703092" cy="130667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374787" y="3357335"/>
                <a:ext cx="2703092" cy="130667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126558" y="5995130"/>
              <a:ext cx="1833299" cy="949017"/>
              <a:chOff x="12126558" y="5995130"/>
              <a:chExt cx="1833299" cy="94901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126558" y="5995130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114813" y="7073342"/>
              <a:ext cx="1833299" cy="949017"/>
              <a:chOff x="12114813" y="7073342"/>
              <a:chExt cx="1833299" cy="94901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114813" y="7073342"/>
                <a:ext cx="1833299" cy="94901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0900272" y="4742875"/>
            <a:ext cx="1337394" cy="77349"/>
            <a:chOff x="10900272" y="4742875"/>
            <a:chExt cx="1337394" cy="7734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0900272" y="4742875"/>
              <a:ext cx="1337394" cy="7734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426684" y="3682113"/>
            <a:ext cx="1997395" cy="69261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074191" y="5184763"/>
            <a:ext cx="1640120" cy="40387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952985" y="6023659"/>
            <a:ext cx="1231969" cy="77349"/>
            <a:chOff x="10952985" y="6023659"/>
            <a:chExt cx="1231969" cy="7734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10952985" y="6023659"/>
              <a:ext cx="1231969" cy="7734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030653" y="7167578"/>
            <a:ext cx="1076633" cy="77349"/>
            <a:chOff x="11030653" y="7167578"/>
            <a:chExt cx="1076633" cy="7734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11030653" y="7167578"/>
              <a:ext cx="1076633" cy="77349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093239" y="6182020"/>
            <a:ext cx="1578168" cy="67814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55144" y="7371934"/>
            <a:ext cx="1843520" cy="43427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5128649" y="5372898"/>
            <a:ext cx="735843" cy="77349"/>
            <a:chOff x="15128649" y="5372898"/>
            <a:chExt cx="735843" cy="7734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128649" y="5372898"/>
              <a:ext cx="735843" cy="7734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128649" y="6567725"/>
            <a:ext cx="735843" cy="77349"/>
            <a:chOff x="15128649" y="6567725"/>
            <a:chExt cx="735843" cy="7734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128649" y="6567725"/>
              <a:ext cx="735843" cy="7734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123887" y="7699546"/>
            <a:ext cx="735843" cy="77349"/>
            <a:chOff x="15123887" y="7699546"/>
            <a:chExt cx="735843" cy="7734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123887" y="7699546"/>
              <a:ext cx="735843" cy="7734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934466" y="3357335"/>
            <a:ext cx="2703092" cy="4665023"/>
            <a:chOff x="14934466" y="3357335"/>
            <a:chExt cx="2703092" cy="4665023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5674493" y="4911158"/>
              <a:ext cx="1833299" cy="949017"/>
              <a:chOff x="15674493" y="4911158"/>
              <a:chExt cx="1833299" cy="949017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5674493" y="4911158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934466" y="3357335"/>
              <a:ext cx="2703092" cy="1306679"/>
              <a:chOff x="14934466" y="3357335"/>
              <a:chExt cx="2703092" cy="1306679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4934466" y="3357335"/>
                <a:ext cx="2703092" cy="130667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686238" y="5995130"/>
              <a:ext cx="1833299" cy="949017"/>
              <a:chOff x="15686238" y="5995130"/>
              <a:chExt cx="1833299" cy="949017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5686238" y="5995130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5674493" y="7073342"/>
              <a:ext cx="1833299" cy="949017"/>
              <a:chOff x="15674493" y="7073342"/>
              <a:chExt cx="1833299" cy="949017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5674493" y="7073342"/>
                <a:ext cx="1833299" cy="949017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14459952" y="4742875"/>
            <a:ext cx="1337394" cy="77349"/>
            <a:chOff x="14459952" y="4742875"/>
            <a:chExt cx="1337394" cy="77349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16200000">
              <a:off x="14459952" y="4742875"/>
              <a:ext cx="1337394" cy="77349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986399" y="3682113"/>
            <a:ext cx="1989491" cy="756767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633906" y="5184763"/>
            <a:ext cx="1541320" cy="403873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4512665" y="6023659"/>
            <a:ext cx="1231969" cy="77349"/>
            <a:chOff x="14512665" y="6023659"/>
            <a:chExt cx="1231969" cy="77349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6200000">
              <a:off x="14512665" y="6023659"/>
              <a:ext cx="1231969" cy="7734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590333" y="7167578"/>
            <a:ext cx="1076633" cy="77349"/>
            <a:chOff x="14590333" y="7167578"/>
            <a:chExt cx="1076633" cy="77349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16200000">
              <a:off x="14590333" y="7167578"/>
              <a:ext cx="1076633" cy="77349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5652953" y="6239163"/>
            <a:ext cx="1640120" cy="403873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5614858" y="7371934"/>
            <a:ext cx="1744778" cy="434273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4607354" y="5372898"/>
            <a:ext cx="735843" cy="77349"/>
            <a:chOff x="4607354" y="5372898"/>
            <a:chExt cx="735843" cy="77349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07354" y="5372898"/>
              <a:ext cx="735843" cy="7734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4607354" y="6567725"/>
            <a:ext cx="735843" cy="77349"/>
            <a:chOff x="4607354" y="6567725"/>
            <a:chExt cx="735843" cy="77349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07354" y="6567725"/>
              <a:ext cx="735843" cy="7734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4602593" y="7699546"/>
            <a:ext cx="735843" cy="77349"/>
            <a:chOff x="4602593" y="7699546"/>
            <a:chExt cx="735843" cy="77349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602593" y="7699546"/>
              <a:ext cx="735843" cy="77349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4413172" y="3357335"/>
            <a:ext cx="2703092" cy="4665023"/>
            <a:chOff x="4413172" y="3357335"/>
            <a:chExt cx="2703092" cy="4665023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5153199" y="4911158"/>
              <a:ext cx="1833299" cy="949017"/>
              <a:chOff x="5153199" y="4911158"/>
              <a:chExt cx="1833299" cy="949017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5153199" y="4911158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4413172" y="3357335"/>
              <a:ext cx="2703092" cy="1306679"/>
              <a:chOff x="4413172" y="3357335"/>
              <a:chExt cx="2703092" cy="1306679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4413172" y="3357335"/>
                <a:ext cx="2703092" cy="1306679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5164944" y="5995130"/>
              <a:ext cx="1833299" cy="949017"/>
              <a:chOff x="5164944" y="5995130"/>
              <a:chExt cx="1833299" cy="949017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5164944" y="5995130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5153199" y="7073342"/>
              <a:ext cx="1833299" cy="949017"/>
              <a:chOff x="5153199" y="7073342"/>
              <a:chExt cx="1833299" cy="949017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5153199" y="7073342"/>
                <a:ext cx="1833299" cy="949017"/>
              </a:xfrm>
              <a:prstGeom prst="rect">
                <a:avLst/>
              </a:prstGeom>
            </p:spPr>
          </p:pic>
        </p:grpSp>
      </p:grpSp>
      <p:grpSp>
        <p:nvGrpSpPr>
          <p:cNvPr id="1045" name="그룹 1045"/>
          <p:cNvGrpSpPr/>
          <p:nvPr/>
        </p:nvGrpSpPr>
        <p:grpSpPr>
          <a:xfrm>
            <a:off x="3938657" y="4742875"/>
            <a:ext cx="1337394" cy="77349"/>
            <a:chOff x="3938657" y="4742875"/>
            <a:chExt cx="1337394" cy="7734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-16200000">
              <a:off x="3938657" y="4742875"/>
              <a:ext cx="1337394" cy="77349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4465065" y="3682113"/>
            <a:ext cx="1989491" cy="756767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5112572" y="5184763"/>
            <a:ext cx="1215863" cy="434282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3991370" y="6023659"/>
            <a:ext cx="1231969" cy="77349"/>
            <a:chOff x="3991370" y="6023659"/>
            <a:chExt cx="1231969" cy="77349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-16200000">
              <a:off x="3991370" y="6023659"/>
              <a:ext cx="1231969" cy="77349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4069038" y="7167578"/>
            <a:ext cx="1076633" cy="77349"/>
            <a:chOff x="4069038" y="7167578"/>
            <a:chExt cx="1076633" cy="77349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 rot="-16200000">
              <a:off x="4069038" y="7167578"/>
              <a:ext cx="1076633" cy="77349"/>
            </a:xfrm>
            <a:prstGeom prst="rect">
              <a:avLst/>
            </a:prstGeom>
          </p:spPr>
        </p:pic>
      </p:grpSp>
      <p:pic>
        <p:nvPicPr>
          <p:cNvPr id="155" name="Object 154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5103058" y="6264391"/>
            <a:ext cx="1640120" cy="403873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5093525" y="7371934"/>
            <a:ext cx="1558358" cy="434273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1138819" y="5372898"/>
            <a:ext cx="735843" cy="77349"/>
            <a:chOff x="1138819" y="5372898"/>
            <a:chExt cx="735843" cy="7734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38819" y="5372898"/>
              <a:ext cx="735843" cy="77349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138819" y="6567725"/>
            <a:ext cx="735843" cy="77349"/>
            <a:chOff x="1138819" y="6567725"/>
            <a:chExt cx="735843" cy="7734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38819" y="6567725"/>
              <a:ext cx="735843" cy="77349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134057" y="7699546"/>
            <a:ext cx="735843" cy="77349"/>
            <a:chOff x="1134057" y="7699546"/>
            <a:chExt cx="735843" cy="77349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34057" y="7699546"/>
              <a:ext cx="735843" cy="77349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944637" y="3357335"/>
            <a:ext cx="2703092" cy="4665023"/>
            <a:chOff x="944637" y="3357335"/>
            <a:chExt cx="2703092" cy="4665023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1684663" y="4911158"/>
              <a:ext cx="1833299" cy="949017"/>
              <a:chOff x="1684663" y="4911158"/>
              <a:chExt cx="1833299" cy="94901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1684663" y="4911158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944637" y="3357335"/>
              <a:ext cx="2703092" cy="1306679"/>
              <a:chOff x="944637" y="3357335"/>
              <a:chExt cx="2703092" cy="1306679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944637" y="3357335"/>
                <a:ext cx="2703092" cy="1306679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696408" y="5995130"/>
              <a:ext cx="1833299" cy="949017"/>
              <a:chOff x="1696408" y="5995130"/>
              <a:chExt cx="1833299" cy="949017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1696408" y="5995130"/>
                <a:ext cx="1833299" cy="949017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1684663" y="7073342"/>
              <a:ext cx="1833299" cy="949017"/>
              <a:chOff x="1684663" y="7073342"/>
              <a:chExt cx="1833299" cy="949017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684663" y="7073342"/>
                <a:ext cx="1833299" cy="949017"/>
              </a:xfrm>
              <a:prstGeom prst="rect">
                <a:avLst/>
              </a:prstGeom>
            </p:spPr>
          </p:pic>
        </p:grpSp>
      </p:grpSp>
      <p:grpSp>
        <p:nvGrpSpPr>
          <p:cNvPr id="1056" name="그룹 1056"/>
          <p:cNvGrpSpPr/>
          <p:nvPr/>
        </p:nvGrpSpPr>
        <p:grpSpPr>
          <a:xfrm>
            <a:off x="470122" y="4742875"/>
            <a:ext cx="1337394" cy="77349"/>
            <a:chOff x="470122" y="4742875"/>
            <a:chExt cx="1337394" cy="77349"/>
          </a:xfrm>
        </p:grpSpPr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 rot="-16200000">
              <a:off x="470122" y="4742875"/>
              <a:ext cx="1337394" cy="77349"/>
            </a:xfrm>
            <a:prstGeom prst="rect">
              <a:avLst/>
            </a:prstGeom>
          </p:spPr>
        </p:pic>
      </p:grpSp>
      <p:pic>
        <p:nvPicPr>
          <p:cNvPr id="183" name="Object 182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996532" y="3682113"/>
            <a:ext cx="1989491" cy="756767"/>
          </a:xfrm>
          <a:prstGeom prst="rect">
            <a:avLst/>
          </a:prstGeom>
        </p:spPr>
      </p:pic>
      <p:pic>
        <p:nvPicPr>
          <p:cNvPr id="184" name="Object 183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1644039" y="5184763"/>
            <a:ext cx="1558358" cy="434282"/>
          </a:xfrm>
          <a:prstGeom prst="rect">
            <a:avLst/>
          </a:prstGeom>
        </p:spPr>
      </p:pic>
      <p:grpSp>
        <p:nvGrpSpPr>
          <p:cNvPr id="1057" name="그룹 1057"/>
          <p:cNvGrpSpPr/>
          <p:nvPr/>
        </p:nvGrpSpPr>
        <p:grpSpPr>
          <a:xfrm>
            <a:off x="522835" y="6023659"/>
            <a:ext cx="1231969" cy="77349"/>
            <a:chOff x="522835" y="6023659"/>
            <a:chExt cx="1231969" cy="77349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 rot="-16200000">
              <a:off x="522835" y="6023659"/>
              <a:ext cx="1231969" cy="77349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600503" y="7167578"/>
            <a:ext cx="1076633" cy="77349"/>
            <a:chOff x="600503" y="7167578"/>
            <a:chExt cx="1076633" cy="77349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 rot="-16200000">
              <a:off x="600503" y="7167578"/>
              <a:ext cx="1076633" cy="77349"/>
            </a:xfrm>
            <a:prstGeom prst="rect">
              <a:avLst/>
            </a:prstGeom>
          </p:spPr>
        </p:pic>
      </p:grpSp>
      <p:pic>
        <p:nvPicPr>
          <p:cNvPr id="191" name="Object 190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1668383" y="6281299"/>
            <a:ext cx="1541320" cy="403873"/>
          </a:xfrm>
          <a:prstGeom prst="rect">
            <a:avLst/>
          </a:prstGeom>
        </p:spPr>
      </p:pic>
      <p:pic>
        <p:nvPicPr>
          <p:cNvPr id="192" name="Object 191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1624991" y="7371934"/>
            <a:ext cx="1744778" cy="4342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9548" y="1239053"/>
            <a:ext cx="5574703" cy="11823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1110" y="9174555"/>
            <a:ext cx="4988128" cy="4498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0850" y="1341038"/>
            <a:ext cx="9312381" cy="7603638"/>
            <a:chOff x="1560850" y="1341038"/>
            <a:chExt cx="9312381" cy="76036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850" y="1341038"/>
              <a:ext cx="9312381" cy="76036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9518" y="1239055"/>
            <a:ext cx="5574703" cy="1182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4506" y="1348745"/>
            <a:ext cx="10103589" cy="7830732"/>
            <a:chOff x="1094506" y="1348745"/>
            <a:chExt cx="10103589" cy="78307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506" y="1348745"/>
              <a:ext cx="10103589" cy="7830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726" y="368955"/>
            <a:ext cx="5970589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9641" cy="10285714"/>
            <a:chOff x="11486074" y="0"/>
            <a:chExt cx="679964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74" y="0"/>
              <a:ext cx="679964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274" y="1328997"/>
            <a:ext cx="1694480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71210" y="3480051"/>
            <a:ext cx="11943295" cy="4138996"/>
            <a:chOff x="3171210" y="3480051"/>
            <a:chExt cx="11943295" cy="41389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1210" y="3480051"/>
              <a:ext cx="11943295" cy="413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726" y="368955"/>
            <a:ext cx="5970589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9641" cy="10285714"/>
            <a:chOff x="11486074" y="0"/>
            <a:chExt cx="679964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74" y="0"/>
              <a:ext cx="679964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274" y="1328997"/>
            <a:ext cx="5581280" cy="774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2021" y="2807861"/>
            <a:ext cx="11893873" cy="2334996"/>
            <a:chOff x="2992021" y="2807861"/>
            <a:chExt cx="11893873" cy="23349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2021" y="2807861"/>
              <a:ext cx="11893873" cy="23349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22909" y="6151866"/>
            <a:ext cx="11862985" cy="2371241"/>
            <a:chOff x="3022909" y="6151866"/>
            <a:chExt cx="11862985" cy="2371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2909" y="6151866"/>
              <a:ext cx="11862985" cy="2371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726" y="368955"/>
            <a:ext cx="5970589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9641" cy="10304762"/>
            <a:chOff x="11486074" y="0"/>
            <a:chExt cx="6799641" cy="10304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74" y="0"/>
              <a:ext cx="6799641" cy="103047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642" y="1308406"/>
            <a:ext cx="1179261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24890" y="2132087"/>
            <a:ext cx="12435934" cy="7364395"/>
            <a:chOff x="2924890" y="2132087"/>
            <a:chExt cx="12435934" cy="73643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4890" y="2132087"/>
              <a:ext cx="12435934" cy="7364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30476"/>
            <a:ext cx="10558095" cy="5491519"/>
            <a:chOff x="0" y="4030476"/>
            <a:chExt cx="10558095" cy="54915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30476"/>
              <a:ext cx="10558095" cy="54915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7601" y="1454233"/>
            <a:ext cx="13002589" cy="11864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7159" y="4301203"/>
            <a:ext cx="681403" cy="49399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3477" y="4266011"/>
            <a:ext cx="2990347" cy="51187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44334" y="4030476"/>
            <a:ext cx="7427611" cy="5491519"/>
            <a:chOff x="10844334" y="4030476"/>
            <a:chExt cx="7427611" cy="54915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4334" y="4030476"/>
              <a:ext cx="7427611" cy="54915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2679" y="4507031"/>
            <a:ext cx="635826" cy="635826"/>
            <a:chOff x="682679" y="4507031"/>
            <a:chExt cx="635826" cy="635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679" y="4507031"/>
              <a:ext cx="635826" cy="635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5970589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7736" cy="10285714"/>
            <a:chOff x="11486074" y="0"/>
            <a:chExt cx="679773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74" y="0"/>
              <a:ext cx="6797736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4121299" cy="774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4642" y="2720206"/>
            <a:ext cx="11180300" cy="3122780"/>
            <a:chOff x="3704642" y="2720206"/>
            <a:chExt cx="11180300" cy="31227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4642" y="2720206"/>
              <a:ext cx="11180300" cy="3122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4642" y="6529730"/>
            <a:ext cx="11180300" cy="2409266"/>
            <a:chOff x="3704642" y="6529730"/>
            <a:chExt cx="11180300" cy="2409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4642" y="6529730"/>
              <a:ext cx="11180300" cy="2409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5970589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9641" cy="10285714"/>
            <a:chOff x="11486074" y="0"/>
            <a:chExt cx="679964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74" y="0"/>
              <a:ext cx="679964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4121299" cy="774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4642" y="6737709"/>
            <a:ext cx="11181252" cy="2038610"/>
            <a:chOff x="3704642" y="6737709"/>
            <a:chExt cx="11181252" cy="2038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4642" y="6737709"/>
              <a:ext cx="11181252" cy="2038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4642" y="2285328"/>
            <a:ext cx="11181252" cy="3742986"/>
            <a:chOff x="3704642" y="2285328"/>
            <a:chExt cx="11181252" cy="37429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4642" y="2285328"/>
              <a:ext cx="11181252" cy="3742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5970589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9641" cy="10285714"/>
            <a:chOff x="11486074" y="0"/>
            <a:chExt cx="679964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74" y="0"/>
              <a:ext cx="679964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2181118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4642" y="2399783"/>
            <a:ext cx="11181252" cy="6733591"/>
            <a:chOff x="3704642" y="2399783"/>
            <a:chExt cx="11181252" cy="67335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4642" y="2399783"/>
              <a:ext cx="11181252" cy="6733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5970589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9641" cy="10285714"/>
            <a:chOff x="11486074" y="0"/>
            <a:chExt cx="679964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74" y="0"/>
              <a:ext cx="679964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2181118" cy="774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4642" y="2918919"/>
            <a:ext cx="11181252" cy="4447876"/>
            <a:chOff x="3704642" y="2918919"/>
            <a:chExt cx="11181252" cy="44478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4642" y="2918919"/>
              <a:ext cx="11181252" cy="4447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5970589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9641" cy="10285714"/>
            <a:chOff x="11486074" y="0"/>
            <a:chExt cx="679964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74" y="0"/>
              <a:ext cx="679964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4579470" cy="774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4642" y="2049719"/>
            <a:ext cx="11181252" cy="5502662"/>
            <a:chOff x="3704642" y="2049719"/>
            <a:chExt cx="11181252" cy="55026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4642" y="2049719"/>
              <a:ext cx="11181252" cy="55026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4642" y="7954698"/>
            <a:ext cx="11181252" cy="1915058"/>
            <a:chOff x="3704642" y="7954698"/>
            <a:chExt cx="11181252" cy="19150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4642" y="7954698"/>
              <a:ext cx="11181252" cy="19150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5970589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86074" y="0"/>
            <a:ext cx="6799641" cy="10285714"/>
            <a:chOff x="11486074" y="0"/>
            <a:chExt cx="6799641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6074" y="0"/>
              <a:ext cx="679964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3634661" cy="7742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01669" y="3142342"/>
            <a:ext cx="11884225" cy="3429987"/>
            <a:chOff x="3001669" y="3142342"/>
            <a:chExt cx="11884225" cy="34299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1669" y="3142342"/>
              <a:ext cx="11884225" cy="3429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1669" y="7437194"/>
            <a:ext cx="11884225" cy="1734492"/>
            <a:chOff x="3001669" y="7437194"/>
            <a:chExt cx="11884225" cy="17344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1669" y="7437194"/>
              <a:ext cx="11884225" cy="1734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47658" y="0"/>
            <a:ext cx="6838056" cy="10285714"/>
            <a:chOff x="11447658" y="0"/>
            <a:chExt cx="683805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7658" y="0"/>
              <a:ext cx="6838056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1675432" cy="7551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02593" y="8038870"/>
            <a:ext cx="6226307" cy="1804642"/>
            <a:chOff x="10202593" y="8038870"/>
            <a:chExt cx="6226307" cy="18046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231" y="7254341"/>
              <a:ext cx="12452614" cy="360928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02593" y="8038870"/>
              <a:ext cx="6226307" cy="18046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02593" y="1645660"/>
            <a:ext cx="6226307" cy="1769585"/>
            <a:chOff x="10202593" y="1645660"/>
            <a:chExt cx="6226307" cy="1769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4943" y="876371"/>
              <a:ext cx="12452614" cy="353917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02593" y="1645660"/>
              <a:ext cx="6226307" cy="1769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02593" y="5848925"/>
            <a:ext cx="6226307" cy="1774286"/>
            <a:chOff x="10202593" y="5848925"/>
            <a:chExt cx="6226307" cy="177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5250" y="5077593"/>
              <a:ext cx="12452614" cy="35485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02593" y="5848925"/>
              <a:ext cx="6226307" cy="177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02593" y="3733616"/>
            <a:ext cx="6226307" cy="1788500"/>
            <a:chOff x="10202593" y="3733616"/>
            <a:chExt cx="6226307" cy="17885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06178" y="2956103"/>
              <a:ext cx="12452614" cy="357700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02593" y="3733616"/>
              <a:ext cx="6226307" cy="17885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58317" y="544342"/>
            <a:ext cx="635826" cy="635826"/>
            <a:chOff x="11758317" y="544342"/>
            <a:chExt cx="635826" cy="6358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317" y="544342"/>
              <a:ext cx="635826" cy="63582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7404" y="437953"/>
            <a:ext cx="4575757" cy="8627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3750" y="2530452"/>
            <a:ext cx="7337502" cy="517099"/>
            <a:chOff x="1063750" y="2530452"/>
            <a:chExt cx="7337502" cy="5170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571250" y="2305655"/>
              <a:ext cx="14675004" cy="10341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3750" y="2530452"/>
              <a:ext cx="7337502" cy="5170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60724" y="2739201"/>
            <a:ext cx="475266" cy="587093"/>
            <a:chOff x="8160724" y="2739201"/>
            <a:chExt cx="475266" cy="5870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720000">
              <a:off x="8160724" y="2739201"/>
              <a:ext cx="475266" cy="5870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24659" y="1645660"/>
            <a:ext cx="635826" cy="635826"/>
            <a:chOff x="2324659" y="1645660"/>
            <a:chExt cx="635826" cy="63582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24659" y="1645660"/>
              <a:ext cx="635826" cy="63582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28040" y="1755662"/>
            <a:ext cx="2053442" cy="5459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3750" y="3733616"/>
            <a:ext cx="7337502" cy="3966506"/>
            <a:chOff x="1063750" y="3733616"/>
            <a:chExt cx="7337502" cy="39665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346102" y="2009262"/>
              <a:ext cx="14675004" cy="793301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3750" y="3733616"/>
              <a:ext cx="7337502" cy="39665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4553" y="8777657"/>
            <a:ext cx="5247891" cy="1178726"/>
            <a:chOff x="1494553" y="8777657"/>
            <a:chExt cx="5247891" cy="11787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4553" y="8777657"/>
              <a:ext cx="5247891" cy="11787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23057" y="7883580"/>
            <a:ext cx="1621169" cy="699974"/>
            <a:chOff x="5623057" y="7883580"/>
            <a:chExt cx="1621169" cy="6999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5623057" y="7883580"/>
              <a:ext cx="1621169" cy="6999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11234" y="8141830"/>
            <a:ext cx="635826" cy="635826"/>
            <a:chOff x="1811234" y="8141830"/>
            <a:chExt cx="635826" cy="63582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11234" y="8141830"/>
              <a:ext cx="635826" cy="63582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560699" y="8261508"/>
            <a:ext cx="2731128" cy="50864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47658" y="0"/>
            <a:ext cx="6838056" cy="10266667"/>
            <a:chOff x="11447658" y="0"/>
            <a:chExt cx="6838056" cy="1026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7658" y="0"/>
              <a:ext cx="6838056" cy="1026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2391574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9269" y="478645"/>
            <a:ext cx="635826" cy="635826"/>
            <a:chOff x="11739269" y="478645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9269" y="478645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1213" y="437953"/>
            <a:ext cx="5129680" cy="1376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6190" y="2577857"/>
            <a:ext cx="7171429" cy="6497811"/>
            <a:chOff x="1236190" y="2577857"/>
            <a:chExt cx="7171429" cy="6497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925403" y="-246927"/>
              <a:ext cx="14342857" cy="1299562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190" y="2577857"/>
              <a:ext cx="7171429" cy="6497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50476" y="7602801"/>
            <a:ext cx="6171429" cy="1758525"/>
            <a:chOff x="10350476" y="7602801"/>
            <a:chExt cx="6171429" cy="17585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9543" y="6838320"/>
              <a:ext cx="12342857" cy="351705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0476" y="7602801"/>
              <a:ext cx="6171429" cy="1758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50476" y="4558667"/>
            <a:ext cx="6171429" cy="1774286"/>
            <a:chOff x="10350476" y="4558667"/>
            <a:chExt cx="6171429" cy="177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0572" y="3787335"/>
              <a:ext cx="12342857" cy="35485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0476" y="4558667"/>
              <a:ext cx="6171429" cy="177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50476" y="1588517"/>
            <a:ext cx="6171429" cy="1783842"/>
            <a:chOff x="10350476" y="1588517"/>
            <a:chExt cx="6171429" cy="17838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1196" y="813030"/>
              <a:ext cx="12342857" cy="356768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50476" y="1588517"/>
              <a:ext cx="6171429" cy="17838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20221" y="3699141"/>
            <a:ext cx="635826" cy="635826"/>
            <a:chOff x="11720221" y="3699141"/>
            <a:chExt cx="635826" cy="6358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0221" y="3699141"/>
              <a:ext cx="635826" cy="63582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00261" y="3759337"/>
            <a:ext cx="4406099" cy="5086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39269" y="6687360"/>
            <a:ext cx="635826" cy="635826"/>
            <a:chOff x="11739269" y="6687360"/>
            <a:chExt cx="635826" cy="63582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39269" y="6687360"/>
              <a:ext cx="635826" cy="63582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00261" y="6772994"/>
            <a:ext cx="5261461" cy="50864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47658" y="0"/>
            <a:ext cx="6838056" cy="10285714"/>
            <a:chOff x="11447658" y="0"/>
            <a:chExt cx="683805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7658" y="0"/>
              <a:ext cx="6838056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2524908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9269" y="478645"/>
            <a:ext cx="635826" cy="635826"/>
            <a:chOff x="11739269" y="478645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9269" y="478645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00261" y="465555"/>
            <a:ext cx="3550338" cy="969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33317" y="1900810"/>
            <a:ext cx="4564756" cy="1318069"/>
            <a:chOff x="6433317" y="1900810"/>
            <a:chExt cx="4564756" cy="13180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3317" y="1900810"/>
              <a:ext cx="4564756" cy="1318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5654" y="2241931"/>
            <a:ext cx="635826" cy="635826"/>
            <a:chOff x="625654" y="2241931"/>
            <a:chExt cx="635826" cy="635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654" y="2241931"/>
              <a:ext cx="635826" cy="6358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0511" y="2327563"/>
            <a:ext cx="4363947" cy="5086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0995" y="2920013"/>
            <a:ext cx="4736624" cy="2654120"/>
            <a:chOff x="1070995" y="2920013"/>
            <a:chExt cx="4736624" cy="26541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24080" y="1766192"/>
              <a:ext cx="9473249" cy="530823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995" y="2920013"/>
              <a:ext cx="4736624" cy="2654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4900" y="6967178"/>
            <a:ext cx="4768813" cy="2699718"/>
            <a:chOff x="1054900" y="6967178"/>
            <a:chExt cx="4768813" cy="26997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153292" y="5793534"/>
              <a:ext cx="9537627" cy="539943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4900" y="6967178"/>
              <a:ext cx="4768813" cy="26997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5654" y="6075113"/>
            <a:ext cx="635826" cy="635826"/>
            <a:chOff x="625654" y="6075113"/>
            <a:chExt cx="635826" cy="6358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5654" y="6075113"/>
              <a:ext cx="635826" cy="63582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1463" y="6035739"/>
            <a:ext cx="4361833" cy="9698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428594" y="3287366"/>
            <a:ext cx="1621169" cy="699974"/>
            <a:chOff x="5428594" y="3287366"/>
            <a:chExt cx="1621169" cy="6999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0">
              <a:off x="5428594" y="3287366"/>
              <a:ext cx="1621169" cy="6999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97709" y="1221790"/>
            <a:ext cx="4669280" cy="5086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27681" y="1454071"/>
            <a:ext cx="5017103" cy="3815110"/>
            <a:chOff x="12127681" y="1454071"/>
            <a:chExt cx="5017103" cy="38151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68147" y="-204467"/>
              <a:ext cx="10034207" cy="763022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27681" y="1454071"/>
              <a:ext cx="5017103" cy="38151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27681" y="5686518"/>
            <a:ext cx="5017103" cy="3980378"/>
            <a:chOff x="12127681" y="5686518"/>
            <a:chExt cx="5017103" cy="39803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78935" y="3956134"/>
              <a:ext cx="10034207" cy="796075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27681" y="5686518"/>
              <a:ext cx="5017103" cy="39803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90460" y="6191011"/>
            <a:ext cx="4545709" cy="2407085"/>
            <a:chOff x="6490460" y="6191011"/>
            <a:chExt cx="4545709" cy="24070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90460" y="6191011"/>
              <a:ext cx="4545709" cy="24070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30495" y="8520979"/>
            <a:ext cx="1621169" cy="699974"/>
            <a:chOff x="10430495" y="8520979"/>
            <a:chExt cx="1621169" cy="6999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8340000">
              <a:off x="10430495" y="8520979"/>
              <a:ext cx="1621169" cy="69997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97708" y="5128013"/>
            <a:ext cx="3529357" cy="9698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28611" y="0"/>
            <a:ext cx="6857104" cy="10285714"/>
            <a:chOff x="11428611" y="0"/>
            <a:chExt cx="6857104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8611" y="0"/>
              <a:ext cx="685710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4382879" cy="7837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2126" y="1829508"/>
            <a:ext cx="635826" cy="635826"/>
            <a:chOff x="11682126" y="1829508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2126" y="1829508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6451" y="1899432"/>
            <a:ext cx="4877185" cy="508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5598" y="1062152"/>
            <a:ext cx="5233185" cy="5718095"/>
            <a:chOff x="5695598" y="1062152"/>
            <a:chExt cx="5233185" cy="571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0583" y="-1455318"/>
              <a:ext cx="10466369" cy="1143619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5598" y="1062152"/>
              <a:ext cx="5233185" cy="571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92886" y="3196190"/>
            <a:ext cx="5782866" cy="6552545"/>
            <a:chOff x="11792886" y="3196190"/>
            <a:chExt cx="5782866" cy="65525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8909" y="297374"/>
              <a:ext cx="11565733" cy="1310508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92886" y="3196190"/>
              <a:ext cx="5782866" cy="6552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2402" y="343958"/>
            <a:ext cx="635826" cy="635826"/>
            <a:chOff x="6002402" y="343958"/>
            <a:chExt cx="635826" cy="6358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2402" y="343958"/>
              <a:ext cx="635826" cy="63582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7081" y="437953"/>
            <a:ext cx="1938566" cy="5459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34103" y="7583529"/>
            <a:ext cx="635826" cy="635826"/>
            <a:chOff x="6034103" y="7583529"/>
            <a:chExt cx="635826" cy="6358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4103" y="7583529"/>
              <a:ext cx="635826" cy="63582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42937" y="7751530"/>
            <a:ext cx="3610699" cy="5086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38228" y="8549908"/>
            <a:ext cx="3876783" cy="1198826"/>
            <a:chOff x="6638228" y="8549908"/>
            <a:chExt cx="3876783" cy="11988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8228" y="8549908"/>
              <a:ext cx="3876783" cy="1198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23558" y="2683001"/>
            <a:ext cx="1621169" cy="699974"/>
            <a:chOff x="14923558" y="2683001"/>
            <a:chExt cx="1621169" cy="6999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500000">
              <a:off x="14923558" y="2683001"/>
              <a:ext cx="1621169" cy="6999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44260" y="4813462"/>
            <a:ext cx="1968701" cy="699974"/>
            <a:chOff x="10444260" y="4813462"/>
            <a:chExt cx="1968701" cy="6999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580000">
              <a:off x="10444260" y="4813462"/>
              <a:ext cx="1968701" cy="6999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39269" y="478645"/>
            <a:ext cx="635826" cy="635826"/>
            <a:chOff x="11739269" y="478645"/>
            <a:chExt cx="635826" cy="6358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39269" y="478645"/>
              <a:ext cx="635826" cy="63582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00261" y="465555"/>
            <a:ext cx="3994128" cy="9698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87430" y="2506518"/>
            <a:ext cx="4050365" cy="1858314"/>
            <a:chOff x="687430" y="2506518"/>
            <a:chExt cx="4050365" cy="18583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1216457" y="1698656"/>
              <a:ext cx="8100730" cy="371662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7430" y="2506518"/>
              <a:ext cx="4050365" cy="18583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61075" y="2727582"/>
            <a:ext cx="494466" cy="610812"/>
            <a:chOff x="4161075" y="2727582"/>
            <a:chExt cx="494466" cy="6108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440000">
              <a:off x="4161075" y="2727582"/>
              <a:ext cx="494466" cy="6108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21617" y="7137123"/>
            <a:ext cx="1904761" cy="699974"/>
            <a:chOff x="9821617" y="7137123"/>
            <a:chExt cx="1904761" cy="69997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5000000">
              <a:off x="9821617" y="7137123"/>
              <a:ext cx="1904761" cy="6999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5654" y="6319143"/>
            <a:ext cx="4495113" cy="2946157"/>
            <a:chOff x="625654" y="6319143"/>
            <a:chExt cx="4495113" cy="29461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429602" y="5038364"/>
              <a:ext cx="8990225" cy="589231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5654" y="6319143"/>
              <a:ext cx="4495113" cy="294615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2070" y="5559556"/>
            <a:ext cx="3225766" cy="50864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25654" y="5494519"/>
            <a:ext cx="635826" cy="635826"/>
            <a:chOff x="625654" y="5494519"/>
            <a:chExt cx="635826" cy="63582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5654" y="5494519"/>
              <a:ext cx="635826" cy="635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253333"/>
            <a:ext cx="18285714" cy="3032381"/>
            <a:chOff x="0" y="7253333"/>
            <a:chExt cx="18285714" cy="303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253333"/>
              <a:ext cx="18285714" cy="303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018" y="595445"/>
            <a:ext cx="3246095" cy="2714335"/>
            <a:chOff x="646018" y="595445"/>
            <a:chExt cx="3246095" cy="27143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18" y="595445"/>
              <a:ext cx="3246095" cy="27143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865" y="674799"/>
            <a:ext cx="2813709" cy="18369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0165" y="1138810"/>
            <a:ext cx="9571015" cy="3829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429" y="5900308"/>
            <a:ext cx="4968463" cy="2832024"/>
            <a:chOff x="2971429" y="5900308"/>
            <a:chExt cx="4968463" cy="28320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1429" y="5900308"/>
              <a:ext cx="4968463" cy="2832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66429" y="5900308"/>
            <a:ext cx="4968463" cy="2832024"/>
            <a:chOff x="8166429" y="5900308"/>
            <a:chExt cx="4968463" cy="28320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6429" y="5900308"/>
              <a:ext cx="4968463" cy="2832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61429" y="5900308"/>
            <a:ext cx="4968463" cy="2832024"/>
            <a:chOff x="13361429" y="5900308"/>
            <a:chExt cx="4968463" cy="28320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61429" y="5900308"/>
              <a:ext cx="4968463" cy="2832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47658" y="0"/>
            <a:ext cx="6838056" cy="10285714"/>
            <a:chOff x="11447658" y="0"/>
            <a:chExt cx="683805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7658" y="0"/>
              <a:ext cx="6838056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3715689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72602" y="1798041"/>
            <a:ext cx="635826" cy="635826"/>
            <a:chOff x="11872602" y="1798041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2602" y="1798041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90737" y="1665004"/>
            <a:ext cx="4249509" cy="969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515" y="2864973"/>
            <a:ext cx="4839779" cy="6171429"/>
            <a:chOff x="12190515" y="2864973"/>
            <a:chExt cx="483977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6525" y="95158"/>
              <a:ext cx="9679557" cy="123428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0515" y="2864973"/>
              <a:ext cx="483977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018" y="3631615"/>
            <a:ext cx="8933333" cy="4351217"/>
            <a:chOff x="911018" y="3631615"/>
            <a:chExt cx="8933333" cy="43512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271639" y="1740016"/>
              <a:ext cx="17866667" cy="870243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018" y="3631615"/>
              <a:ext cx="8933333" cy="4351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4662" y="5096482"/>
            <a:ext cx="2812409" cy="699974"/>
            <a:chOff x="9684662" y="5096482"/>
            <a:chExt cx="2812409" cy="6999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">
              <a:off x="9684662" y="5096482"/>
              <a:ext cx="2812409" cy="699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09563" y="0"/>
            <a:ext cx="6876151" cy="10316190"/>
            <a:chOff x="11409563" y="0"/>
            <a:chExt cx="6876151" cy="1031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9563" y="0"/>
              <a:ext cx="6876151" cy="1031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6932946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20221" y="839477"/>
            <a:ext cx="635826" cy="635826"/>
            <a:chOff x="11720221" y="839477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0221" y="839477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86832" y="731508"/>
            <a:ext cx="5032185" cy="1349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4702" y="2462369"/>
            <a:ext cx="7962917" cy="6328732"/>
            <a:chOff x="1044702" y="2462369"/>
            <a:chExt cx="7962917" cy="63287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23671" y="-288912"/>
              <a:ext cx="15925834" cy="126574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702" y="2462369"/>
              <a:ext cx="7962917" cy="6328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24523" y="2462369"/>
            <a:ext cx="5616429" cy="6328732"/>
            <a:chOff x="10724523" y="2462369"/>
            <a:chExt cx="5616429" cy="63287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2901" y="-335405"/>
              <a:ext cx="11232858" cy="1265746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24523" y="2462369"/>
              <a:ext cx="5616429" cy="6328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5596" y="5196785"/>
            <a:ext cx="3102698" cy="699974"/>
            <a:chOff x="8295596" y="5196785"/>
            <a:chExt cx="3102698" cy="6999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000">
              <a:off x="8295596" y="5196785"/>
              <a:ext cx="3102698" cy="699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47658" y="0"/>
            <a:ext cx="6838056" cy="10285714"/>
            <a:chOff x="11447658" y="0"/>
            <a:chExt cx="6838056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7658" y="0"/>
              <a:ext cx="6838056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6984308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77364" y="1062152"/>
            <a:ext cx="635826" cy="635826"/>
            <a:chOff x="11777364" y="1062152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7364" y="1062152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5499" y="1021461"/>
            <a:ext cx="4629938" cy="929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7559" y="2496429"/>
            <a:ext cx="15344822" cy="6733333"/>
            <a:chOff x="1387559" y="2496429"/>
            <a:chExt cx="15344822" cy="67333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87559" y="2496429"/>
              <a:ext cx="7105774" cy="6730238"/>
              <a:chOff x="1387559" y="2496429"/>
              <a:chExt cx="7105774" cy="67302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726036" y="-429398"/>
                <a:ext cx="14211548" cy="13460476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59" y="2496429"/>
                <a:ext cx="7105774" cy="673023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571" y="2496429"/>
              <a:ext cx="7121905" cy="6730238"/>
              <a:chOff x="9608571" y="2496429"/>
              <a:chExt cx="7121905" cy="673023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86911" y="-429398"/>
                <a:ext cx="14243809" cy="1346047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08571" y="2496429"/>
                <a:ext cx="7121905" cy="6730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0515" y="38095"/>
            <a:ext cx="6895199" cy="10285714"/>
            <a:chOff x="11390515" y="38095"/>
            <a:chExt cx="689519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515" y="38095"/>
              <a:ext cx="6895199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2667765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11386" y="1695255"/>
            <a:ext cx="635826" cy="635826"/>
            <a:chOff x="11511386" y="1695255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1386" y="1695255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5975" y="1665004"/>
            <a:ext cx="5217204" cy="1349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9791" y="2312381"/>
            <a:ext cx="6968509" cy="7092765"/>
            <a:chOff x="1389791" y="2312381"/>
            <a:chExt cx="6968509" cy="70927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639619" y="-779157"/>
              <a:ext cx="13937018" cy="1418552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9791" y="2312381"/>
              <a:ext cx="6968509" cy="7092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4762" y="3408228"/>
            <a:ext cx="5198095" cy="5737922"/>
            <a:chOff x="10704762" y="3408228"/>
            <a:chExt cx="5198095" cy="5737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5001" y="878554"/>
              <a:ext cx="10396190" cy="114758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4762" y="3408228"/>
              <a:ext cx="5198095" cy="5737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4205" y="6146558"/>
            <a:ext cx="2675569" cy="699974"/>
            <a:chOff x="8364205" y="6146558"/>
            <a:chExt cx="2675569" cy="6999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8364205" y="6146558"/>
              <a:ext cx="2675569" cy="699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0515" y="0"/>
            <a:ext cx="6895199" cy="10285714"/>
            <a:chOff x="11390515" y="0"/>
            <a:chExt cx="689519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515" y="0"/>
              <a:ext cx="689519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57507" y="3154961"/>
            <a:ext cx="635826" cy="635826"/>
            <a:chOff x="11657507" y="3154961"/>
            <a:chExt cx="635826" cy="6358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7507" y="3154961"/>
              <a:ext cx="635826" cy="63582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62166" y="3058337"/>
            <a:ext cx="3649519" cy="1376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880" y="1308406"/>
            <a:ext cx="1188784" cy="764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64762" y="4921905"/>
            <a:ext cx="6790476" cy="3300532"/>
            <a:chOff x="10464762" y="4921905"/>
            <a:chExt cx="6790476" cy="33005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4954" y="3487069"/>
              <a:ext cx="13580952" cy="660106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4762" y="4921905"/>
              <a:ext cx="6790476" cy="330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9113" y="1009833"/>
            <a:ext cx="635826" cy="635826"/>
            <a:chOff x="5549113" y="1009833"/>
            <a:chExt cx="635826" cy="6358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9113" y="1009833"/>
              <a:ext cx="635826" cy="6358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40566" y="884101"/>
            <a:ext cx="3894738" cy="969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9020" y="2674286"/>
            <a:ext cx="6734097" cy="6785437"/>
            <a:chOff x="1349020" y="2674286"/>
            <a:chExt cx="6734097" cy="67854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78484" y="-278889"/>
              <a:ext cx="13468193" cy="1357087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9020" y="2674286"/>
              <a:ext cx="6734097" cy="6785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53770" y="7828143"/>
            <a:ext cx="3017716" cy="699974"/>
            <a:chOff x="7453770" y="7828143"/>
            <a:chExt cx="3017716" cy="6999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800000">
              <a:off x="7453770" y="7828143"/>
              <a:ext cx="3017716" cy="6999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4762" y="2015238"/>
            <a:ext cx="6790476" cy="459048"/>
            <a:chOff x="10464762" y="2015238"/>
            <a:chExt cx="6790476" cy="4590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99487" y="1815677"/>
              <a:ext cx="13580952" cy="91809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4762" y="2015238"/>
              <a:ext cx="6790476" cy="45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76555" y="848602"/>
            <a:ext cx="635826" cy="635826"/>
            <a:chOff x="11676555" y="848602"/>
            <a:chExt cx="635826" cy="6358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76555" y="848602"/>
              <a:ext cx="635826" cy="63582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81213" y="880629"/>
            <a:ext cx="2745747" cy="4422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48102" y="2539788"/>
            <a:ext cx="2675569" cy="699974"/>
            <a:chOff x="7548102" y="2539788"/>
            <a:chExt cx="2675569" cy="6999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360000">
              <a:off x="7548102" y="2539788"/>
              <a:ext cx="2675569" cy="699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54" y="3157380"/>
            <a:ext cx="5063210" cy="6171429"/>
            <a:chOff x="625654" y="3157380"/>
            <a:chExt cx="506321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75468" y="402149"/>
              <a:ext cx="10126420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654" y="3157380"/>
              <a:ext cx="5063210" cy="61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0515" y="0"/>
            <a:ext cx="6895199" cy="10285714"/>
            <a:chOff x="11390515" y="0"/>
            <a:chExt cx="6895199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0515" y="0"/>
              <a:ext cx="6895199" cy="10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880" y="1308406"/>
            <a:ext cx="2391575" cy="764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0850" y="2281486"/>
            <a:ext cx="635826" cy="635826"/>
            <a:chOff x="870850" y="2281486"/>
            <a:chExt cx="635826" cy="635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850" y="2281486"/>
              <a:ext cx="635826" cy="6358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42874" y="658627"/>
            <a:ext cx="635826" cy="635826"/>
            <a:chOff x="12442874" y="658627"/>
            <a:chExt cx="635826" cy="6358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42874" y="658627"/>
              <a:ext cx="635826" cy="6358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5922" y="797918"/>
            <a:ext cx="4750109" cy="969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13101" y="5414950"/>
            <a:ext cx="556298" cy="687191"/>
            <a:chOff x="3813101" y="5414950"/>
            <a:chExt cx="556298" cy="6871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20000">
              <a:off x="3813101" y="5414950"/>
              <a:ext cx="556298" cy="6871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1904" y="2381132"/>
            <a:ext cx="2113414" cy="5459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03446" y="1807678"/>
            <a:ext cx="5739429" cy="7521131"/>
            <a:chOff x="6703446" y="1807678"/>
            <a:chExt cx="5739429" cy="75211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8352" y="-1578267"/>
              <a:ext cx="11478857" cy="150422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3446" y="1807678"/>
              <a:ext cx="5739429" cy="75211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91502" y="6704424"/>
            <a:ext cx="1724938" cy="835952"/>
            <a:chOff x="5591502" y="6704424"/>
            <a:chExt cx="1724938" cy="835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0">
              <a:off x="5591502" y="6704424"/>
              <a:ext cx="1724938" cy="835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74002" y="2049719"/>
            <a:ext cx="3912484" cy="2575852"/>
            <a:chOff x="13774002" y="2049719"/>
            <a:chExt cx="3912484" cy="25758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85889" y="929922"/>
              <a:ext cx="7824968" cy="515170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74002" y="2049719"/>
              <a:ext cx="3912484" cy="25758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59461" y="744239"/>
            <a:ext cx="583728" cy="635826"/>
            <a:chOff x="6759461" y="744239"/>
            <a:chExt cx="583728" cy="6358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9461" y="744239"/>
              <a:ext cx="583728" cy="63582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75056" y="617936"/>
            <a:ext cx="3404528" cy="9698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27755" y="6881330"/>
            <a:ext cx="4163794" cy="1850974"/>
            <a:chOff x="13627755" y="6881330"/>
            <a:chExt cx="4163794" cy="18509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66674" y="6076659"/>
              <a:ext cx="8327587" cy="370194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27755" y="6881330"/>
              <a:ext cx="4163794" cy="18509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16231" y="3404162"/>
            <a:ext cx="1724938" cy="835952"/>
            <a:chOff x="12216231" y="3404162"/>
            <a:chExt cx="1724938" cy="8359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600000">
              <a:off x="12216231" y="3404162"/>
              <a:ext cx="1724938" cy="8359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51495" y="7572657"/>
            <a:ext cx="1724938" cy="835952"/>
            <a:chOff x="12051495" y="7572657"/>
            <a:chExt cx="1724938" cy="8359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600000">
              <a:off x="12051495" y="7572657"/>
              <a:ext cx="1724938" cy="8359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60787" y="5925181"/>
            <a:ext cx="635826" cy="635826"/>
            <a:chOff x="12760787" y="5925181"/>
            <a:chExt cx="635826" cy="63582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60787" y="5925181"/>
              <a:ext cx="635826" cy="63582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04695" y="5985381"/>
            <a:ext cx="4678814" cy="50864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0515" y="0"/>
            <a:ext cx="6895199" cy="10285714"/>
            <a:chOff x="11390515" y="0"/>
            <a:chExt cx="689519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515" y="0"/>
              <a:ext cx="6895199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2524908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0850" y="2281486"/>
            <a:ext cx="635826" cy="635826"/>
            <a:chOff x="870850" y="2281486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850" y="2281486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2920" y="1009833"/>
            <a:ext cx="635826" cy="635826"/>
            <a:chOff x="11632920" y="1009833"/>
            <a:chExt cx="635826" cy="6358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2920" y="1009833"/>
              <a:ext cx="635826" cy="6358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7689" y="980280"/>
            <a:ext cx="3966557" cy="9833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899" y="2129747"/>
            <a:ext cx="4444919" cy="969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710" y="3217813"/>
            <a:ext cx="5690056" cy="1699987"/>
            <a:chOff x="762710" y="3217813"/>
            <a:chExt cx="5690056" cy="16999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971358" y="2478780"/>
              <a:ext cx="11380113" cy="339997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710" y="3217813"/>
              <a:ext cx="5690056" cy="16999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654" y="5719434"/>
            <a:ext cx="5827112" cy="3730983"/>
            <a:chOff x="625654" y="5719434"/>
            <a:chExt cx="5827112" cy="37309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44375" y="4097469"/>
              <a:ext cx="11654224" cy="746196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5654" y="5719434"/>
              <a:ext cx="5827112" cy="3730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91521" y="4289115"/>
            <a:ext cx="456355" cy="563732"/>
            <a:chOff x="4491521" y="4289115"/>
            <a:chExt cx="456355" cy="5637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20000">
              <a:off x="4491521" y="4289115"/>
              <a:ext cx="456355" cy="563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48388" y="5162817"/>
            <a:ext cx="1391345" cy="619093"/>
            <a:chOff x="5148388" y="5162817"/>
            <a:chExt cx="1391345" cy="6190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020000">
              <a:off x="5148388" y="5162817"/>
              <a:ext cx="1391345" cy="6190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7048" y="3602257"/>
            <a:ext cx="5254392" cy="6171429"/>
            <a:chOff x="7387048" y="3602257"/>
            <a:chExt cx="5254392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2814" y="859504"/>
              <a:ext cx="10508785" cy="123428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87048" y="3602257"/>
              <a:ext cx="5254392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58795" y="1062152"/>
            <a:ext cx="3846392" cy="1802841"/>
            <a:chOff x="7358795" y="1062152"/>
            <a:chExt cx="3846392" cy="18028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53273" y="278406"/>
              <a:ext cx="7692784" cy="360568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8795" y="1062152"/>
              <a:ext cx="3846392" cy="18028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51091" y="3040137"/>
            <a:ext cx="1724938" cy="835952"/>
            <a:chOff x="6751091" y="3040137"/>
            <a:chExt cx="1724938" cy="8359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4980000">
              <a:off x="6751091" y="3040137"/>
              <a:ext cx="1724938" cy="835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81683" y="4761444"/>
            <a:ext cx="1515234" cy="1405699"/>
            <a:chOff x="13581683" y="4761444"/>
            <a:chExt cx="1515234" cy="14056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81683" y="4761444"/>
              <a:ext cx="1515234" cy="14056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90605" y="4761444"/>
            <a:ext cx="1544849" cy="1399108"/>
            <a:chOff x="15790605" y="4761444"/>
            <a:chExt cx="1544849" cy="13991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90605" y="4761444"/>
              <a:ext cx="1544849" cy="13991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25264" y="3941483"/>
            <a:ext cx="635826" cy="635826"/>
            <a:chOff x="12925264" y="3941483"/>
            <a:chExt cx="635826" cy="63582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25264" y="3941483"/>
              <a:ext cx="635826" cy="63582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05727" y="4027115"/>
            <a:ext cx="4206195" cy="50864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779663" y="5880825"/>
            <a:ext cx="456355" cy="563732"/>
            <a:chOff x="14779663" y="5880825"/>
            <a:chExt cx="456355" cy="56373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320000">
              <a:off x="14779663" y="5880825"/>
              <a:ext cx="456355" cy="563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0515" y="0"/>
            <a:ext cx="6895199" cy="10285714"/>
            <a:chOff x="11390515" y="0"/>
            <a:chExt cx="689519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515" y="0"/>
              <a:ext cx="6895199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1188784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039" y="2634167"/>
            <a:ext cx="635826" cy="635826"/>
            <a:chOff x="1565039" y="2634167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5039" y="2634167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6928" y="2719804"/>
            <a:ext cx="3136214" cy="508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57507" y="1626612"/>
            <a:ext cx="635826" cy="635826"/>
            <a:chOff x="11657507" y="1626612"/>
            <a:chExt cx="635826" cy="635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7507" y="1626612"/>
              <a:ext cx="635826" cy="635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3118" y="1712623"/>
            <a:ext cx="3099338" cy="5459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7355" y="3645059"/>
            <a:ext cx="6171429" cy="806494"/>
            <a:chOff x="1147355" y="3645059"/>
            <a:chExt cx="6171429" cy="8064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885719" y="3294454"/>
              <a:ext cx="12342857" cy="161298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355" y="3645059"/>
              <a:ext cx="6171429" cy="806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8571" y="2519881"/>
            <a:ext cx="6133333" cy="6570218"/>
            <a:chOff x="10188571" y="2519881"/>
            <a:chExt cx="6133333" cy="65702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2236" y="-364896"/>
              <a:ext cx="12266667" cy="1314043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8571" y="2519881"/>
              <a:ext cx="6133333" cy="6570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16576" y="4177407"/>
            <a:ext cx="570186" cy="704348"/>
            <a:chOff x="2716576" y="4177407"/>
            <a:chExt cx="570186" cy="7043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720000">
              <a:off x="2716576" y="4177407"/>
              <a:ext cx="570186" cy="704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08975" y="3698319"/>
            <a:ext cx="2948430" cy="699974"/>
            <a:chOff x="7608975" y="3698319"/>
            <a:chExt cx="2948430" cy="6999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0">
              <a:off x="7608975" y="3698319"/>
              <a:ext cx="2948430" cy="6999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6402" y="7359886"/>
            <a:ext cx="6171429" cy="1714286"/>
            <a:chOff x="1166402" y="7359886"/>
            <a:chExt cx="6171429" cy="17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807418" y="6614637"/>
              <a:ext cx="12342857" cy="342857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6402" y="7359886"/>
              <a:ext cx="6171429" cy="17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5039" y="6478042"/>
            <a:ext cx="635826" cy="635826"/>
            <a:chOff x="1565039" y="6478042"/>
            <a:chExt cx="635826" cy="6358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5039" y="6478042"/>
              <a:ext cx="635826" cy="63582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64072" y="6538242"/>
            <a:ext cx="2920585" cy="50864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0515" y="0"/>
            <a:ext cx="6895199" cy="10285714"/>
            <a:chOff x="11390515" y="0"/>
            <a:chExt cx="689519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515" y="0"/>
              <a:ext cx="6895199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1904927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567" y="2389144"/>
            <a:ext cx="635826" cy="635826"/>
            <a:chOff x="943567" y="2389144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67" y="2389144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0099" y="2474775"/>
            <a:ext cx="2303947" cy="545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81317" y="744239"/>
            <a:ext cx="635826" cy="635826"/>
            <a:chOff x="11581317" y="744239"/>
            <a:chExt cx="635826" cy="635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1317" y="744239"/>
              <a:ext cx="635826" cy="635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71689" y="804439"/>
            <a:ext cx="1998766" cy="5459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19385" y="3625798"/>
            <a:ext cx="2725739" cy="769084"/>
            <a:chOff x="7319385" y="3625798"/>
            <a:chExt cx="2725739" cy="7690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60000">
              <a:off x="7319385" y="3625798"/>
              <a:ext cx="2725739" cy="7690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567" y="3301346"/>
            <a:ext cx="6171429" cy="2784319"/>
            <a:chOff x="943567" y="3301346"/>
            <a:chExt cx="6171429" cy="27843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60410" y="2090923"/>
              <a:ext cx="12342857" cy="55686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3567" y="3301346"/>
              <a:ext cx="6171429" cy="2784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02412" y="5521997"/>
            <a:ext cx="570186" cy="704348"/>
            <a:chOff x="4302412" y="5521997"/>
            <a:chExt cx="570186" cy="7043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720000">
              <a:off x="4302412" y="5521997"/>
              <a:ext cx="570186" cy="704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567" y="7706495"/>
            <a:ext cx="6171429" cy="1714286"/>
            <a:chOff x="943567" y="7706495"/>
            <a:chExt cx="6171429" cy="17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030253" y="6961246"/>
              <a:ext cx="12342857" cy="342857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567" y="7706495"/>
              <a:ext cx="6171429" cy="17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567" y="6811257"/>
            <a:ext cx="635826" cy="635826"/>
            <a:chOff x="943567" y="6811257"/>
            <a:chExt cx="635826" cy="6358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3567" y="6811257"/>
              <a:ext cx="635826" cy="63582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3680" y="6871461"/>
            <a:ext cx="3410795" cy="5086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90881" y="1588517"/>
            <a:ext cx="7069118" cy="3333333"/>
            <a:chOff x="10290881" y="1588517"/>
            <a:chExt cx="7069118" cy="33333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73893" y="139422"/>
              <a:ext cx="14138237" cy="666666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90881" y="1588517"/>
              <a:ext cx="7069118" cy="333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80732" y="5701122"/>
            <a:ext cx="2725739" cy="769084"/>
            <a:chOff x="7280732" y="5701122"/>
            <a:chExt cx="2725739" cy="7690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800000">
              <a:off x="7280732" y="5701122"/>
              <a:ext cx="2725739" cy="7690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81317" y="5449838"/>
            <a:ext cx="635826" cy="635826"/>
            <a:chOff x="11581317" y="5449838"/>
            <a:chExt cx="635826" cy="63582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81317" y="5449838"/>
              <a:ext cx="635826" cy="63582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71689" y="5469347"/>
            <a:ext cx="3284357" cy="54594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290881" y="6354114"/>
            <a:ext cx="7069118" cy="3350648"/>
            <a:chOff x="10290881" y="6354114"/>
            <a:chExt cx="7069118" cy="33506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75024" y="4897492"/>
              <a:ext cx="14138237" cy="670129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90881" y="6354114"/>
              <a:ext cx="7069118" cy="3350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0515" y="0"/>
            <a:ext cx="6895199" cy="10285714"/>
            <a:chOff x="11390515" y="0"/>
            <a:chExt cx="689519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515" y="0"/>
              <a:ext cx="6895199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2038260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8815" y="1705698"/>
            <a:ext cx="635826" cy="635826"/>
            <a:chOff x="3068815" y="1705698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8815" y="1705698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3470" y="1774499"/>
            <a:ext cx="2406947" cy="545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23810" y="2622072"/>
            <a:ext cx="6455238" cy="6863642"/>
            <a:chOff x="9923810" y="2622072"/>
            <a:chExt cx="6455238" cy="68636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7533" y="-388407"/>
              <a:ext cx="12910476" cy="1372728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3810" y="2622072"/>
              <a:ext cx="6455238" cy="6863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7022" y="2622072"/>
            <a:ext cx="6445835" cy="6863642"/>
            <a:chOff x="1457022" y="2622072"/>
            <a:chExt cx="6445835" cy="68636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45166" y="-389021"/>
              <a:ext cx="12891669" cy="1372728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7022" y="2622072"/>
              <a:ext cx="6445835" cy="6863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57507" y="1705698"/>
            <a:ext cx="635826" cy="635826"/>
            <a:chOff x="11657507" y="1705698"/>
            <a:chExt cx="635826" cy="6358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57507" y="1705698"/>
              <a:ext cx="635826" cy="63582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43118" y="1799937"/>
            <a:ext cx="1875328" cy="5086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490534"/>
            <a:ext cx="18285714" cy="2795181"/>
            <a:chOff x="0" y="7490534"/>
            <a:chExt cx="18285714" cy="27951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490534"/>
              <a:ext cx="18285714" cy="27951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018" y="595445"/>
            <a:ext cx="3246095" cy="2229352"/>
            <a:chOff x="646018" y="595445"/>
            <a:chExt cx="3246095" cy="22293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018" y="595445"/>
              <a:ext cx="3246095" cy="22293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865" y="674799"/>
            <a:ext cx="2794662" cy="9941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0505" y="3838671"/>
            <a:ext cx="13444705" cy="2537054"/>
            <a:chOff x="2420505" y="3838671"/>
            <a:chExt cx="13444705" cy="2537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0505" y="3838671"/>
              <a:ext cx="13444705" cy="2537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04706" y="6589752"/>
            <a:ext cx="782053" cy="782053"/>
            <a:chOff x="10304706" y="6589752"/>
            <a:chExt cx="782053" cy="7820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4706" y="6589752"/>
              <a:ext cx="782053" cy="782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96867" y="7745269"/>
            <a:ext cx="2673161" cy="1231186"/>
            <a:chOff x="3196867" y="7745269"/>
            <a:chExt cx="2673161" cy="12311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9249" y="7684013"/>
              <a:ext cx="2126881" cy="6644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8401" y="8219331"/>
              <a:ext cx="1535045" cy="8023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68514" y="7707183"/>
            <a:ext cx="2673161" cy="1988501"/>
            <a:chOff x="6268514" y="7707183"/>
            <a:chExt cx="2673161" cy="19885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0896" y="7659565"/>
              <a:ext cx="2126881" cy="133330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0048" y="8938560"/>
              <a:ext cx="1535054" cy="8023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59152" y="7740121"/>
            <a:ext cx="2673161" cy="1146240"/>
            <a:chOff x="9359152" y="7740121"/>
            <a:chExt cx="2673161" cy="11462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14117" y="7678905"/>
              <a:ext cx="2388911" cy="63166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92784" y="8185317"/>
              <a:ext cx="1493685" cy="742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14686" y="7735754"/>
            <a:ext cx="2673161" cy="1565104"/>
            <a:chOff x="12514686" y="7735754"/>
            <a:chExt cx="2673161" cy="15651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69651" y="7674538"/>
              <a:ext cx="2388911" cy="63165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48327" y="8180950"/>
              <a:ext cx="1720209" cy="117140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90041" y="3225822"/>
            <a:ext cx="1113863" cy="6316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00832" y="3225822"/>
            <a:ext cx="1113863" cy="6316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01060" y="3225822"/>
            <a:ext cx="1113854" cy="63165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65060" y="3225822"/>
            <a:ext cx="1113863" cy="6316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299439" y="6620015"/>
            <a:ext cx="468019" cy="721527"/>
            <a:chOff x="4299439" y="6620015"/>
            <a:chExt cx="468019" cy="7215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9439" y="6620015"/>
              <a:ext cx="468019" cy="7215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23213" y="6620015"/>
            <a:ext cx="763762" cy="763762"/>
            <a:chOff x="7223213" y="6620015"/>
            <a:chExt cx="763762" cy="7637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23213" y="6620015"/>
              <a:ext cx="763762" cy="763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92940" y="6684909"/>
            <a:ext cx="716653" cy="574756"/>
            <a:chOff x="13492940" y="6684909"/>
            <a:chExt cx="716653" cy="5747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92940" y="6684909"/>
              <a:ext cx="716653" cy="574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0515" y="0"/>
            <a:ext cx="6895199" cy="10285714"/>
            <a:chOff x="11390515" y="0"/>
            <a:chExt cx="689519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515" y="0"/>
              <a:ext cx="6895199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3364851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5654" y="2341525"/>
            <a:ext cx="635826" cy="635826"/>
            <a:chOff x="625654" y="2341525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654" y="2341525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985" y="2427156"/>
            <a:ext cx="1448366" cy="508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03625" y="1714450"/>
            <a:ext cx="635826" cy="635826"/>
            <a:chOff x="11603625" y="1714450"/>
            <a:chExt cx="635826" cy="635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3625" y="1714450"/>
              <a:ext cx="635826" cy="635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93880" y="1692604"/>
            <a:ext cx="3589557" cy="9291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27696" y="3114000"/>
            <a:ext cx="6888133" cy="5386908"/>
            <a:chOff x="10427696" y="3114000"/>
            <a:chExt cx="6888133" cy="53869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5241" y="772157"/>
              <a:ext cx="13776266" cy="1077381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7696" y="3114000"/>
              <a:ext cx="6888133" cy="5386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654" y="3097040"/>
            <a:ext cx="7983526" cy="5403868"/>
            <a:chOff x="625654" y="3097040"/>
            <a:chExt cx="7983526" cy="54038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013391" y="747824"/>
              <a:ext cx="15967053" cy="1080773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5654" y="3097040"/>
              <a:ext cx="7983526" cy="5403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41749" y="5854783"/>
            <a:ext cx="2725739" cy="769084"/>
            <a:chOff x="8241749" y="5854783"/>
            <a:chExt cx="2725739" cy="7690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0000">
              <a:off x="8241749" y="5854783"/>
              <a:ext cx="2725739" cy="769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0515" y="0"/>
            <a:ext cx="6895199" cy="10285714"/>
            <a:chOff x="11390515" y="0"/>
            <a:chExt cx="689519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515" y="0"/>
              <a:ext cx="6895199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3498184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5654" y="2341525"/>
            <a:ext cx="635826" cy="635826"/>
            <a:chOff x="625654" y="2341525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654" y="2341525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985" y="2427156"/>
            <a:ext cx="1753547" cy="508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60650" y="953905"/>
            <a:ext cx="635826" cy="635826"/>
            <a:chOff x="11760650" y="953905"/>
            <a:chExt cx="635826" cy="635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0650" y="953905"/>
              <a:ext cx="635826" cy="635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3404" y="834701"/>
            <a:ext cx="5182509" cy="13496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567" y="3355978"/>
            <a:ext cx="7153393" cy="5489737"/>
            <a:chOff x="943567" y="3355978"/>
            <a:chExt cx="7153393" cy="54897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274806" y="969432"/>
              <a:ext cx="14306786" cy="1097947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567" y="3355978"/>
              <a:ext cx="7153393" cy="54897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7405" y="3355978"/>
            <a:ext cx="7085714" cy="5489737"/>
            <a:chOff x="9477405" y="3355978"/>
            <a:chExt cx="7085714" cy="54897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2870" y="969432"/>
              <a:ext cx="14171429" cy="1097947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77405" y="3355978"/>
              <a:ext cx="7085714" cy="54897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86931" y="1062152"/>
            <a:ext cx="635826" cy="635826"/>
            <a:chOff x="4786931" y="1062152"/>
            <a:chExt cx="635826" cy="6358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6931" y="1062152"/>
              <a:ext cx="635826" cy="63582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13547" y="913213"/>
            <a:ext cx="5182499" cy="13495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12772" y="2467752"/>
            <a:ext cx="1948220" cy="769084"/>
            <a:chOff x="3412772" y="2467752"/>
            <a:chExt cx="1948220" cy="7690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3412772" y="2467752"/>
              <a:ext cx="1948220" cy="7690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86540" y="2486800"/>
            <a:ext cx="1948220" cy="769084"/>
            <a:chOff x="10786540" y="2486800"/>
            <a:chExt cx="1948220" cy="7690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0">
              <a:off x="10786540" y="2486800"/>
              <a:ext cx="1948220" cy="769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964" y="368955"/>
            <a:ext cx="4148561" cy="1176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90515" y="0"/>
            <a:ext cx="6895199" cy="10285714"/>
            <a:chOff x="11390515" y="0"/>
            <a:chExt cx="6895199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0515" y="0"/>
              <a:ext cx="6895199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80" y="1308406"/>
            <a:ext cx="3507708" cy="764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0850" y="2659437"/>
            <a:ext cx="635826" cy="635826"/>
            <a:chOff x="870850" y="2659437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850" y="2659437"/>
              <a:ext cx="635826" cy="63582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3680" y="2745069"/>
            <a:ext cx="1203366" cy="545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5888" y="3168939"/>
            <a:ext cx="635826" cy="635826"/>
            <a:chOff x="11855888" y="3168939"/>
            <a:chExt cx="635826" cy="635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5888" y="3168939"/>
              <a:ext cx="635826" cy="635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79594" y="3128251"/>
            <a:ext cx="4810090" cy="969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20264" y="1494493"/>
            <a:ext cx="635826" cy="635826"/>
            <a:chOff x="5320264" y="1494493"/>
            <a:chExt cx="635826" cy="6358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0264" y="1494493"/>
              <a:ext cx="635826" cy="6358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44061" y="1338489"/>
            <a:ext cx="4079757" cy="969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8763" y="3572468"/>
            <a:ext cx="7220245" cy="5886524"/>
            <a:chOff x="1188763" y="3572468"/>
            <a:chExt cx="7220245" cy="58865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037138" y="1013428"/>
              <a:ext cx="14440490" cy="1177304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8763" y="3572468"/>
              <a:ext cx="7220245" cy="5886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91714" y="4661195"/>
            <a:ext cx="6171429" cy="1788820"/>
            <a:chOff x="10491714" y="4661195"/>
            <a:chExt cx="6171429" cy="17888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2759" y="3883544"/>
              <a:ext cx="12342857" cy="357764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91714" y="4661195"/>
              <a:ext cx="6171429" cy="17888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88518" y="4897854"/>
            <a:ext cx="2561702" cy="835952"/>
            <a:chOff x="8088518" y="4897854"/>
            <a:chExt cx="2561702" cy="835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00000">
              <a:off x="8088518" y="4897854"/>
              <a:ext cx="2561702" cy="835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82831" y="6235933"/>
            <a:ext cx="556298" cy="687191"/>
            <a:chOff x="1882831" y="6235933"/>
            <a:chExt cx="556298" cy="6871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20000">
              <a:off x="1882831" y="6235933"/>
              <a:ext cx="556298" cy="687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237"/>
            <a:ext cx="18285714" cy="10268449"/>
            <a:chOff x="0" y="8237"/>
            <a:chExt cx="18285714" cy="10268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37"/>
              <a:ext cx="18285714" cy="102684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8269" y="4104198"/>
            <a:ext cx="8408572" cy="1979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47723" y="4081218"/>
            <a:ext cx="1556541" cy="1556468"/>
            <a:chOff x="11447723" y="4081218"/>
            <a:chExt cx="1556541" cy="15564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47723" y="4081218"/>
              <a:ext cx="1556541" cy="1556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9047" y="0"/>
            <a:ext cx="5761042" cy="10314465"/>
            <a:chOff x="12539047" y="0"/>
            <a:chExt cx="5761042" cy="10314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9047" y="0"/>
              <a:ext cx="5761042" cy="103144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7599" y="600327"/>
            <a:ext cx="2372287" cy="922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39851" y="2872726"/>
            <a:ext cx="4342453" cy="6171429"/>
            <a:chOff x="13239851" y="2872726"/>
            <a:chExt cx="4342453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39851" y="2872726"/>
              <a:ext cx="434245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36354" y="2872726"/>
            <a:ext cx="4342453" cy="6171429"/>
            <a:chOff x="7136354" y="2872726"/>
            <a:chExt cx="4342453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354" y="2872726"/>
              <a:ext cx="434245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96402" y="1857973"/>
            <a:ext cx="1854883" cy="1755876"/>
            <a:chOff x="14696402" y="1857973"/>
            <a:chExt cx="1854883" cy="17558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6402" y="1857973"/>
              <a:ext cx="1854883" cy="17558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31155" y="1857973"/>
            <a:ext cx="1952851" cy="1566187"/>
            <a:chOff x="8331155" y="1857973"/>
            <a:chExt cx="1952851" cy="15661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1155" y="1857973"/>
              <a:ext cx="1952851" cy="1566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172" y="1857973"/>
            <a:ext cx="4342453" cy="7186181"/>
            <a:chOff x="950172" y="1857973"/>
            <a:chExt cx="4342453" cy="71861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50172" y="2872726"/>
              <a:ext cx="4342453" cy="6171429"/>
              <a:chOff x="950172" y="2872726"/>
              <a:chExt cx="4342453" cy="617142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0172" y="2872726"/>
                <a:ext cx="4342453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05195" y="1857973"/>
              <a:ext cx="1632406" cy="1616424"/>
              <a:chOff x="2305195" y="1857973"/>
              <a:chExt cx="1632406" cy="16164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05195" y="1857973"/>
                <a:ext cx="1632406" cy="16164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69280" y="4620866"/>
              <a:ext cx="3704237" cy="4069891"/>
              <a:chOff x="1269280" y="4620866"/>
              <a:chExt cx="3704237" cy="406989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9280" y="4620866"/>
                <a:ext cx="3704237" cy="406989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800647" y="5451064"/>
            <a:ext cx="1472658" cy="2128951"/>
            <a:chOff x="9800647" y="5451064"/>
            <a:chExt cx="1472658" cy="21289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0647" y="5451064"/>
              <a:ext cx="1472658" cy="21289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80380" y="4749448"/>
            <a:ext cx="2149398" cy="1911895"/>
            <a:chOff x="7380380" y="4749448"/>
            <a:chExt cx="2149398" cy="19118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0380" y="4749448"/>
              <a:ext cx="2149398" cy="19118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58311" y="3786165"/>
            <a:ext cx="2257132" cy="1371068"/>
            <a:chOff x="8658311" y="3786165"/>
            <a:chExt cx="2257132" cy="13710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58311" y="3786165"/>
              <a:ext cx="2257132" cy="13710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12703" y="6845623"/>
            <a:ext cx="1564693" cy="1963743"/>
            <a:chOff x="8012703" y="6845623"/>
            <a:chExt cx="1564693" cy="19637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2703" y="6845623"/>
              <a:ext cx="1564693" cy="19637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00506" y="6893243"/>
            <a:ext cx="1875719" cy="1849847"/>
            <a:chOff x="13700506" y="6893243"/>
            <a:chExt cx="1875719" cy="184984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00506" y="6893243"/>
              <a:ext cx="1875719" cy="18498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24847" y="5633429"/>
            <a:ext cx="1917027" cy="1764221"/>
            <a:chOff x="15424847" y="5633429"/>
            <a:chExt cx="1917027" cy="17642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24847" y="5633429"/>
              <a:ext cx="1917027" cy="17642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10318" y="4749448"/>
            <a:ext cx="1691596" cy="1609079"/>
            <a:chOff x="13510318" y="4749448"/>
            <a:chExt cx="1691596" cy="16090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10318" y="4749448"/>
              <a:ext cx="1691596" cy="16090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696402" y="4083481"/>
            <a:ext cx="2411432" cy="776436"/>
            <a:chOff x="14696402" y="4083481"/>
            <a:chExt cx="2411432" cy="7764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96402" y="4083481"/>
              <a:ext cx="2411432" cy="776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621294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3774" y="3122496"/>
            <a:ext cx="11141060" cy="6342898"/>
            <a:chOff x="603774" y="3122496"/>
            <a:chExt cx="11141060" cy="63428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774" y="3122496"/>
              <a:ext cx="11141060" cy="6342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8187" y="0"/>
            <a:ext cx="6217527" cy="10285714"/>
            <a:chOff x="12068187" y="0"/>
            <a:chExt cx="6217527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8187" y="0"/>
              <a:ext cx="6217527" cy="10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779" y="1126340"/>
            <a:ext cx="3327991" cy="1704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10642" y="5853118"/>
            <a:ext cx="3224166" cy="969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24658" y="4862429"/>
            <a:ext cx="635826" cy="635826"/>
            <a:chOff x="12824658" y="4862429"/>
            <a:chExt cx="635826" cy="6358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4658" y="4862429"/>
              <a:ext cx="635826" cy="6358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1315" y="2344217"/>
            <a:ext cx="3683626" cy="3571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044" y="2040654"/>
            <a:ext cx="3154404" cy="7646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621294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9772" y="0"/>
            <a:ext cx="6255943" cy="10285714"/>
            <a:chOff x="12029772" y="0"/>
            <a:chExt cx="6255943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9772" y="0"/>
              <a:ext cx="6255943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27707" y="1271188"/>
            <a:ext cx="4098705" cy="42192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547" y="7090632"/>
            <a:ext cx="3284357" cy="5459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20749" y="5979630"/>
            <a:ext cx="635826" cy="635826"/>
            <a:chOff x="13920749" y="5979630"/>
            <a:chExt cx="635826" cy="635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20749" y="5979630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1246" y="3946313"/>
            <a:ext cx="12234041" cy="4702460"/>
            <a:chOff x="691246" y="3946313"/>
            <a:chExt cx="12234041" cy="47024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246" y="3946313"/>
              <a:ext cx="12234041" cy="47024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3154404" cy="7646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621294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8187" y="0"/>
            <a:ext cx="6217527" cy="10285714"/>
            <a:chOff x="12068187" y="0"/>
            <a:chExt cx="621752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8187" y="0"/>
              <a:ext cx="6217527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27683" y="1271188"/>
            <a:ext cx="3327991" cy="25491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547" y="7090632"/>
            <a:ext cx="3213147" cy="1376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20749" y="5979630"/>
            <a:ext cx="635826" cy="635826"/>
            <a:chOff x="13920749" y="5979630"/>
            <a:chExt cx="635826" cy="635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20749" y="5979630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68415" y="3020006"/>
            <a:ext cx="10648757" cy="6555074"/>
            <a:chOff x="2268415" y="3020006"/>
            <a:chExt cx="10648757" cy="65550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8415" y="3020006"/>
              <a:ext cx="10648757" cy="65550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3154404" cy="764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621294" cy="11864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8187" y="0"/>
            <a:ext cx="6198480" cy="10285714"/>
            <a:chOff x="12068187" y="0"/>
            <a:chExt cx="6198480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8187" y="0"/>
              <a:ext cx="6198480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27683" y="1271188"/>
            <a:ext cx="3597019" cy="1704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2547" y="7090632"/>
            <a:ext cx="4104976" cy="1800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20749" y="5979630"/>
            <a:ext cx="635826" cy="635826"/>
            <a:chOff x="13920749" y="5979630"/>
            <a:chExt cx="635826" cy="635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20749" y="5979630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2638" y="3234636"/>
            <a:ext cx="11076404" cy="6230477"/>
            <a:chOff x="1602638" y="3234636"/>
            <a:chExt cx="11076404" cy="62304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2638" y="3234636"/>
              <a:ext cx="11076404" cy="62304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3154404" cy="7646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2022-05-27T02:39:16Z</dcterms:created>
  <dcterms:modified xsi:type="dcterms:W3CDTF">2022-05-27T02:39:16Z</dcterms:modified>
</cp:coreProperties>
</file>